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heme/themeOverride1.xml" ContentType="application/vnd.openxmlformats-officedocument.themeOverr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83"/>
  </p:notesMasterIdLst>
  <p:handoutMasterIdLst>
    <p:handoutMasterId r:id="rId84"/>
  </p:handoutMasterIdLst>
  <p:sldIdLst>
    <p:sldId id="264" r:id="rId5"/>
    <p:sldId id="256" r:id="rId6"/>
    <p:sldId id="312" r:id="rId7"/>
    <p:sldId id="313" r:id="rId8"/>
    <p:sldId id="347" r:id="rId9"/>
    <p:sldId id="266" r:id="rId10"/>
    <p:sldId id="317" r:id="rId11"/>
    <p:sldId id="348" r:id="rId12"/>
    <p:sldId id="349" r:id="rId13"/>
    <p:sldId id="265" r:id="rId14"/>
    <p:sldId id="351" r:id="rId15"/>
    <p:sldId id="278" r:id="rId16"/>
    <p:sldId id="350" r:id="rId17"/>
    <p:sldId id="315" r:id="rId18"/>
    <p:sldId id="322" r:id="rId19"/>
    <p:sldId id="352" r:id="rId20"/>
    <p:sldId id="319" r:id="rId21"/>
    <p:sldId id="363" r:id="rId22"/>
    <p:sldId id="377" r:id="rId23"/>
    <p:sldId id="378" r:id="rId24"/>
    <p:sldId id="368" r:id="rId25"/>
    <p:sldId id="329" r:id="rId26"/>
    <p:sldId id="328" r:id="rId27"/>
    <p:sldId id="373" r:id="rId28"/>
    <p:sldId id="381" r:id="rId29"/>
    <p:sldId id="406" r:id="rId30"/>
    <p:sldId id="410" r:id="rId31"/>
    <p:sldId id="408" r:id="rId32"/>
    <p:sldId id="409" r:id="rId33"/>
    <p:sldId id="405" r:id="rId34"/>
    <p:sldId id="382" r:id="rId35"/>
    <p:sldId id="330" r:id="rId36"/>
    <p:sldId id="374" r:id="rId37"/>
    <p:sldId id="383" r:id="rId38"/>
    <p:sldId id="331" r:id="rId39"/>
    <p:sldId id="375" r:id="rId40"/>
    <p:sldId id="384" r:id="rId41"/>
    <p:sldId id="333" r:id="rId42"/>
    <p:sldId id="376" r:id="rId43"/>
    <p:sldId id="318" r:id="rId44"/>
    <p:sldId id="353" r:id="rId45"/>
    <p:sldId id="358" r:id="rId46"/>
    <p:sldId id="365" r:id="rId47"/>
    <p:sldId id="364" r:id="rId48"/>
    <p:sldId id="359" r:id="rId49"/>
    <p:sldId id="367" r:id="rId50"/>
    <p:sldId id="366" r:id="rId51"/>
    <p:sldId id="354" r:id="rId52"/>
    <p:sldId id="324" r:id="rId53"/>
    <p:sldId id="356" r:id="rId54"/>
    <p:sldId id="385" r:id="rId55"/>
    <p:sldId id="386" r:id="rId56"/>
    <p:sldId id="309" r:id="rId57"/>
    <p:sldId id="320" r:id="rId58"/>
    <p:sldId id="336" r:id="rId59"/>
    <p:sldId id="387" r:id="rId60"/>
    <p:sldId id="391" r:id="rId61"/>
    <p:sldId id="393" r:id="rId62"/>
    <p:sldId id="389" r:id="rId63"/>
    <p:sldId id="392" r:id="rId64"/>
    <p:sldId id="395" r:id="rId65"/>
    <p:sldId id="342" r:id="rId66"/>
    <p:sldId id="341" r:id="rId67"/>
    <p:sldId id="394" r:id="rId68"/>
    <p:sldId id="390" r:id="rId69"/>
    <p:sldId id="321" r:id="rId70"/>
    <p:sldId id="343" r:id="rId71"/>
    <p:sldId id="396" r:id="rId72"/>
    <p:sldId id="345" r:id="rId73"/>
    <p:sldId id="398" r:id="rId74"/>
    <p:sldId id="346" r:id="rId75"/>
    <p:sldId id="403" r:id="rId76"/>
    <p:sldId id="404" r:id="rId77"/>
    <p:sldId id="400" r:id="rId78"/>
    <p:sldId id="263" r:id="rId79"/>
    <p:sldId id="401" r:id="rId80"/>
    <p:sldId id="399" r:id="rId81"/>
    <p:sldId id="402" r:id="rId8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5F4"/>
    <a:srgbClr val="E0D6F1"/>
    <a:srgbClr val="512F8D"/>
    <a:srgbClr val="A28ABE"/>
    <a:srgbClr val="98BD89"/>
    <a:srgbClr val="4C8C40"/>
    <a:srgbClr val="98BE8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996DC5-EC7B-004E-9A51-1F3AAA9939AD}" v="12" dt="2025-11-25T04:08:01.0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812"/>
    <p:restoredTop sz="86463"/>
  </p:normalViewPr>
  <p:slideViewPr>
    <p:cSldViewPr snapToGrid="0" snapToObjects="1">
      <p:cViewPr varScale="1">
        <p:scale>
          <a:sx n="89" d="100"/>
          <a:sy n="89" d="100"/>
        </p:scale>
        <p:origin x="184" y="616"/>
      </p:cViewPr>
      <p:guideLst>
        <p:guide orient="horz" pos="2160"/>
        <p:guide pos="3840"/>
      </p:guideLst>
    </p:cSldViewPr>
  </p:slideViewPr>
  <p:outlineViewPr>
    <p:cViewPr>
      <p:scale>
        <a:sx n="33" d="100"/>
        <a:sy n="33" d="100"/>
      </p:scale>
      <p:origin x="0" y="-33704"/>
    </p:cViewPr>
  </p:outlineViewPr>
  <p:notesTextViewPr>
    <p:cViewPr>
      <p:scale>
        <a:sx n="100" d="100"/>
        <a:sy n="100" d="100"/>
      </p:scale>
      <p:origin x="0" y="0"/>
    </p:cViewPr>
  </p:notesTextViewPr>
  <p:sorterViewPr>
    <p:cViewPr>
      <p:scale>
        <a:sx n="80" d="100"/>
        <a:sy n="80" d="100"/>
      </p:scale>
      <p:origin x="0" y="0"/>
    </p:cViewPr>
  </p:sorterViewPr>
  <p:notesViewPr>
    <p:cSldViewPr snapToGrid="0" snapToObjects="1">
      <p:cViewPr varScale="1">
        <p:scale>
          <a:sx n="108" d="100"/>
          <a:sy n="108" d="100"/>
        </p:scale>
        <p:origin x="3048" y="2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handoutMaster" Target="handoutMasters/handoutMaster1.xml"/><Relationship Id="rId89" Type="http://schemas.microsoft.com/office/2016/11/relationships/changesInfo" Target="changesInfos/changesInfo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5/10/relationships/revisionInfo" Target="revisionInfo.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lanie Merlino" userId="37e78ee3-c44f-4bc4-8c88-cb24d7cd249f" providerId="ADAL" clId="{30E78E39-5399-5127-89BF-C6C6049F6B93}"/>
    <pc:docChg chg="modSld">
      <pc:chgData name="Melanie Merlino" userId="37e78ee3-c44f-4bc4-8c88-cb24d7cd249f" providerId="ADAL" clId="{30E78E39-5399-5127-89BF-C6C6049F6B93}" dt="2025-11-25T04:08:01.005" v="11" actId="14100"/>
      <pc:docMkLst>
        <pc:docMk/>
      </pc:docMkLst>
      <pc:sldChg chg="modSp mod">
        <pc:chgData name="Melanie Merlino" userId="37e78ee3-c44f-4bc4-8c88-cb24d7cd249f" providerId="ADAL" clId="{30E78E39-5399-5127-89BF-C6C6049F6B93}" dt="2025-11-25T04:08:01.005" v="11" actId="14100"/>
        <pc:sldMkLst>
          <pc:docMk/>
          <pc:sldMk cId="1243193786" sldId="405"/>
        </pc:sldMkLst>
        <pc:spChg chg="ord">
          <ac:chgData name="Melanie Merlino" userId="37e78ee3-c44f-4bc4-8c88-cb24d7cd249f" providerId="ADAL" clId="{30E78E39-5399-5127-89BF-C6C6049F6B93}" dt="2025-11-25T04:06:28.881" v="0" actId="13244"/>
          <ac:spMkLst>
            <pc:docMk/>
            <pc:sldMk cId="1243193786" sldId="405"/>
            <ac:spMk id="2" creationId="{B520DCD7-8B44-686D-23C9-D4C9268F7E05}"/>
          </ac:spMkLst>
        </pc:spChg>
        <pc:spChg chg="mod ord">
          <ac:chgData name="Melanie Merlino" userId="37e78ee3-c44f-4bc4-8c88-cb24d7cd249f" providerId="ADAL" clId="{30E78E39-5399-5127-89BF-C6C6049F6B93}" dt="2025-11-25T04:08:01.005" v="11" actId="14100"/>
          <ac:spMkLst>
            <pc:docMk/>
            <pc:sldMk cId="1243193786" sldId="405"/>
            <ac:spMk id="12" creationId="{F1CB2EA8-184E-1136-6052-7D6403A67518}"/>
          </ac:spMkLst>
        </pc:spChg>
      </pc:sldChg>
    </pc:docChg>
  </pc:docChgLst>
  <pc:docChgLst>
    <pc:chgData name="Marissa Brown" userId="8d3d60e6-9c73-449f-aba1-c44e666f8bb7" providerId="ADAL" clId="{73283479-7720-540B-92DA-28D09D35EC4F}"/>
    <pc:docChg chg="undo custSel addSld delSld modSld sldOrd modMainMaster">
      <pc:chgData name="Marissa Brown" userId="8d3d60e6-9c73-449f-aba1-c44e666f8bb7" providerId="ADAL" clId="{73283479-7720-540B-92DA-28D09D35EC4F}" dt="2025-11-20T05:30:52.089" v="12284" actId="11530"/>
      <pc:docMkLst>
        <pc:docMk/>
      </pc:docMkLst>
      <pc:sldChg chg="modSp mod modAnim modNotesTx">
        <pc:chgData name="Marissa Brown" userId="8d3d60e6-9c73-449f-aba1-c44e666f8bb7" providerId="ADAL" clId="{73283479-7720-540B-92DA-28D09D35EC4F}" dt="2025-11-20T03:26:20.164" v="11430"/>
        <pc:sldMkLst>
          <pc:docMk/>
          <pc:sldMk cId="0" sldId="256"/>
        </pc:sldMkLst>
        <pc:spChg chg="mod">
          <ac:chgData name="Marissa Brown" userId="8d3d60e6-9c73-449f-aba1-c44e666f8bb7" providerId="ADAL" clId="{73283479-7720-540B-92DA-28D09D35EC4F}" dt="2025-11-20T03:26:12.870" v="11429" actId="20577"/>
          <ac:spMkLst>
            <pc:docMk/>
            <pc:sldMk cId="0" sldId="256"/>
            <ac:spMk id="3" creationId="{00000000-0000-0000-0000-000000000000}"/>
          </ac:spMkLst>
        </pc:spChg>
      </pc:sldChg>
      <pc:sldChg chg="addSp delSp modSp mod modAnim modNotesTx">
        <pc:chgData name="Marissa Brown" userId="8d3d60e6-9c73-449f-aba1-c44e666f8bb7" providerId="ADAL" clId="{73283479-7720-540B-92DA-28D09D35EC4F}" dt="2025-11-20T04:40:30.170" v="11716"/>
        <pc:sldMkLst>
          <pc:docMk/>
          <pc:sldMk cId="0" sldId="263"/>
        </pc:sldMkLst>
        <pc:spChg chg="mod">
          <ac:chgData name="Marissa Brown" userId="8d3d60e6-9c73-449f-aba1-c44e666f8bb7" providerId="ADAL" clId="{73283479-7720-540B-92DA-28D09D35EC4F}" dt="2025-11-14T03:05:55.666" v="8973" actId="20577"/>
          <ac:spMkLst>
            <pc:docMk/>
            <pc:sldMk cId="0" sldId="263"/>
            <ac:spMk id="2" creationId="{00000000-0000-0000-0000-000000000000}"/>
          </ac:spMkLst>
        </pc:spChg>
        <pc:spChg chg="mod">
          <ac:chgData name="Marissa Brown" userId="8d3d60e6-9c73-449f-aba1-c44e666f8bb7" providerId="ADAL" clId="{73283479-7720-540B-92DA-28D09D35EC4F}" dt="2025-11-20T04:40:23.676" v="11715" actId="20577"/>
          <ac:spMkLst>
            <pc:docMk/>
            <pc:sldMk cId="0" sldId="263"/>
            <ac:spMk id="3" creationId="{00000000-0000-0000-0000-000000000000}"/>
          </ac:spMkLst>
        </pc:spChg>
        <pc:picChg chg="add mod">
          <ac:chgData name="Marissa Brown" userId="8d3d60e6-9c73-449f-aba1-c44e666f8bb7" providerId="ADAL" clId="{73283479-7720-540B-92DA-28D09D35EC4F}" dt="2025-11-20T04:40:17.705" v="11711"/>
          <ac:picMkLst>
            <pc:docMk/>
            <pc:sldMk cId="0" sldId="263"/>
            <ac:picMk id="4" creationId="{8D872EFD-ACFB-BB9B-A7AE-16D503D49EE8}"/>
          </ac:picMkLst>
        </pc:picChg>
      </pc:sldChg>
      <pc:sldChg chg="addSp delSp modSp mod ord modClrScheme modAnim chgLayout modNotesTx">
        <pc:chgData name="Marissa Brown" userId="8d3d60e6-9c73-449f-aba1-c44e666f8bb7" providerId="ADAL" clId="{73283479-7720-540B-92DA-28D09D35EC4F}" dt="2025-11-20T05:18:29.515" v="12235" actId="13244"/>
        <pc:sldMkLst>
          <pc:docMk/>
          <pc:sldMk cId="1820405479" sldId="265"/>
        </pc:sldMkLst>
        <pc:spChg chg="add mod">
          <ac:chgData name="Marissa Brown" userId="8d3d60e6-9c73-449f-aba1-c44e666f8bb7" providerId="ADAL" clId="{73283479-7720-540B-92DA-28D09D35EC4F}" dt="2025-11-13T02:40:27.713" v="8308" actId="962"/>
          <ac:spMkLst>
            <pc:docMk/>
            <pc:sldMk cId="1820405479" sldId="265"/>
            <ac:spMk id="2" creationId="{8EF91D81-2296-B1EF-AD76-E6BB5B2DA27E}"/>
          </ac:spMkLst>
        </pc:spChg>
        <pc:spChg chg="add mod ord">
          <ac:chgData name="Marissa Brown" userId="8d3d60e6-9c73-449f-aba1-c44e666f8bb7" providerId="ADAL" clId="{73283479-7720-540B-92DA-28D09D35EC4F}" dt="2025-11-20T05:18:29.515" v="12235" actId="13244"/>
          <ac:spMkLst>
            <pc:docMk/>
            <pc:sldMk cId="1820405479" sldId="265"/>
            <ac:spMk id="5" creationId="{BC13A6DE-B6B4-02F7-0092-8AF35A07CEBB}"/>
          </ac:spMkLst>
        </pc:spChg>
        <pc:graphicFrameChg chg="modGraphic">
          <ac:chgData name="Marissa Brown" userId="8d3d60e6-9c73-449f-aba1-c44e666f8bb7" providerId="ADAL" clId="{73283479-7720-540B-92DA-28D09D35EC4F}" dt="2025-11-04T05:58:33.929" v="431" actId="20577"/>
          <ac:graphicFrameMkLst>
            <pc:docMk/>
            <pc:sldMk cId="1820405479" sldId="265"/>
            <ac:graphicFrameMk id="4" creationId="{2F3236B1-1824-C654-5313-0419E3DAAA44}"/>
          </ac:graphicFrameMkLst>
        </pc:graphicFrameChg>
        <pc:picChg chg="mod">
          <ac:chgData name="Marissa Brown" userId="8d3d60e6-9c73-449f-aba1-c44e666f8bb7" providerId="ADAL" clId="{73283479-7720-540B-92DA-28D09D35EC4F}" dt="2025-11-20T05:17:48.290" v="12230" actId="962"/>
          <ac:picMkLst>
            <pc:docMk/>
            <pc:sldMk cId="1820405479" sldId="265"/>
            <ac:picMk id="8" creationId="{CF919D30-F298-3953-597C-1658CCDEBEED}"/>
          </ac:picMkLst>
        </pc:picChg>
        <pc:picChg chg="mod">
          <ac:chgData name="Marissa Brown" userId="8d3d60e6-9c73-449f-aba1-c44e666f8bb7" providerId="ADAL" clId="{73283479-7720-540B-92DA-28D09D35EC4F}" dt="2025-11-20T05:17:57.824" v="12231" actId="962"/>
          <ac:picMkLst>
            <pc:docMk/>
            <pc:sldMk cId="1820405479" sldId="265"/>
            <ac:picMk id="10" creationId="{AF36BFB8-9C78-6BB2-1210-8A7E4231044A}"/>
          </ac:picMkLst>
        </pc:picChg>
        <pc:picChg chg="mod">
          <ac:chgData name="Marissa Brown" userId="8d3d60e6-9c73-449f-aba1-c44e666f8bb7" providerId="ADAL" clId="{73283479-7720-540B-92DA-28D09D35EC4F}" dt="2025-11-20T05:18:15.239" v="12234" actId="962"/>
          <ac:picMkLst>
            <pc:docMk/>
            <pc:sldMk cId="1820405479" sldId="265"/>
            <ac:picMk id="12" creationId="{4F97F9ED-7364-9268-27C4-5CB493053B47}"/>
          </ac:picMkLst>
        </pc:picChg>
        <pc:picChg chg="mod">
          <ac:chgData name="Marissa Brown" userId="8d3d60e6-9c73-449f-aba1-c44e666f8bb7" providerId="ADAL" clId="{73283479-7720-540B-92DA-28D09D35EC4F}" dt="2025-11-20T05:18:04.238" v="12232" actId="962"/>
          <ac:picMkLst>
            <pc:docMk/>
            <pc:sldMk cId="1820405479" sldId="265"/>
            <ac:picMk id="14" creationId="{CDF6E1E6-3B21-6286-9E05-CB1727FE9379}"/>
          </ac:picMkLst>
        </pc:picChg>
        <pc:picChg chg="mod">
          <ac:chgData name="Marissa Brown" userId="8d3d60e6-9c73-449f-aba1-c44e666f8bb7" providerId="ADAL" clId="{73283479-7720-540B-92DA-28D09D35EC4F}" dt="2025-11-20T05:18:10.772" v="12233" actId="962"/>
          <ac:picMkLst>
            <pc:docMk/>
            <pc:sldMk cId="1820405479" sldId="265"/>
            <ac:picMk id="18" creationId="{5A4CBD65-F970-D7F3-E2F0-483DC60D9662}"/>
          </ac:picMkLst>
        </pc:picChg>
      </pc:sldChg>
      <pc:sldChg chg="addSp delSp modSp mod ord modClrScheme chgLayout modNotesTx">
        <pc:chgData name="Marissa Brown" userId="8d3d60e6-9c73-449f-aba1-c44e666f8bb7" providerId="ADAL" clId="{73283479-7720-540B-92DA-28D09D35EC4F}" dt="2025-11-20T04:22:38.193" v="11516" actId="20577"/>
        <pc:sldMkLst>
          <pc:docMk/>
          <pc:sldMk cId="106817157" sldId="278"/>
        </pc:sldMkLst>
        <pc:spChg chg="mod ord">
          <ac:chgData name="Marissa Brown" userId="8d3d60e6-9c73-449f-aba1-c44e666f8bb7" providerId="ADAL" clId="{73283479-7720-540B-92DA-28D09D35EC4F}" dt="2025-11-20T04:22:38.193" v="11516" actId="20577"/>
          <ac:spMkLst>
            <pc:docMk/>
            <pc:sldMk cId="106817157" sldId="278"/>
            <ac:spMk id="2" creationId="{80020A9F-11EA-27D1-0B93-8E5DA631260A}"/>
          </ac:spMkLst>
        </pc:spChg>
      </pc:sldChg>
      <pc:sldChg chg="addSp delSp modSp add del mod modNotesTx">
        <pc:chgData name="Marissa Brown" userId="8d3d60e6-9c73-449f-aba1-c44e666f8bb7" providerId="ADAL" clId="{73283479-7720-540B-92DA-28D09D35EC4F}" dt="2025-11-20T05:16:56.574" v="12207" actId="20577"/>
        <pc:sldMkLst>
          <pc:docMk/>
          <pc:sldMk cId="1207280111" sldId="309"/>
        </pc:sldMkLst>
        <pc:spChg chg="add del mod">
          <ac:chgData name="Marissa Brown" userId="8d3d60e6-9c73-449f-aba1-c44e666f8bb7" providerId="ADAL" clId="{73283479-7720-540B-92DA-28D09D35EC4F}" dt="2025-11-20T05:16:56.574" v="12207" actId="20577"/>
          <ac:spMkLst>
            <pc:docMk/>
            <pc:sldMk cId="1207280111" sldId="309"/>
            <ac:spMk id="2" creationId="{4D3904B7-EEE5-95C5-C81D-066B422F5208}"/>
          </ac:spMkLst>
        </pc:spChg>
        <pc:spChg chg="mod">
          <ac:chgData name="Marissa Brown" userId="8d3d60e6-9c73-449f-aba1-c44e666f8bb7" providerId="ADAL" clId="{73283479-7720-540B-92DA-28D09D35EC4F}" dt="2025-11-04T06:44:16.009" v="2115" actId="20577"/>
          <ac:spMkLst>
            <pc:docMk/>
            <pc:sldMk cId="1207280111" sldId="309"/>
            <ac:spMk id="3" creationId="{5948A8E5-7BEB-5100-A971-0D1400113413}"/>
          </ac:spMkLst>
        </pc:spChg>
        <pc:spChg chg="add del mod">
          <ac:chgData name="Marissa Brown" userId="8d3d60e6-9c73-449f-aba1-c44e666f8bb7" providerId="ADAL" clId="{73283479-7720-540B-92DA-28D09D35EC4F}" dt="2025-11-20T05:16:38.924" v="12187" actId="478"/>
          <ac:spMkLst>
            <pc:docMk/>
            <pc:sldMk cId="1207280111" sldId="309"/>
            <ac:spMk id="5" creationId="{AB25CC17-9E7B-DA2B-03EC-E482D75DCD49}"/>
          </ac:spMkLst>
        </pc:spChg>
      </pc:sldChg>
      <pc:sldChg chg="addSp delSp modSp mod modAnim">
        <pc:chgData name="Marissa Brown" userId="8d3d60e6-9c73-449f-aba1-c44e666f8bb7" providerId="ADAL" clId="{73283479-7720-540B-92DA-28D09D35EC4F}" dt="2025-11-20T05:27:54.055" v="12272"/>
        <pc:sldMkLst>
          <pc:docMk/>
          <pc:sldMk cId="3463463371" sldId="312"/>
        </pc:sldMkLst>
        <pc:spChg chg="mod">
          <ac:chgData name="Marissa Brown" userId="8d3d60e6-9c73-449f-aba1-c44e666f8bb7" providerId="ADAL" clId="{73283479-7720-540B-92DA-28D09D35EC4F}" dt="2025-11-20T02:03:19.746" v="11084" actId="1076"/>
          <ac:spMkLst>
            <pc:docMk/>
            <pc:sldMk cId="3463463371" sldId="312"/>
            <ac:spMk id="2" creationId="{80CA4348-7064-AFAD-A1FE-87D8B45068F8}"/>
          </ac:spMkLst>
        </pc:spChg>
        <pc:spChg chg="mod">
          <ac:chgData name="Marissa Brown" userId="8d3d60e6-9c73-449f-aba1-c44e666f8bb7" providerId="ADAL" clId="{73283479-7720-540B-92DA-28D09D35EC4F}" dt="2025-11-04T05:53:50" v="26" actId="20577"/>
          <ac:spMkLst>
            <pc:docMk/>
            <pc:sldMk cId="3463463371" sldId="312"/>
            <ac:spMk id="3" creationId="{4B7F3845-C493-D0BE-A0EC-CD660D607FF1}"/>
          </ac:spMkLst>
        </pc:spChg>
        <pc:spChg chg="add mod">
          <ac:chgData name="Marissa Brown" userId="8d3d60e6-9c73-449f-aba1-c44e666f8bb7" providerId="ADAL" clId="{73283479-7720-540B-92DA-28D09D35EC4F}" dt="2025-11-20T04:43:13.931" v="11750" actId="962"/>
          <ac:spMkLst>
            <pc:docMk/>
            <pc:sldMk cId="3463463371" sldId="312"/>
            <ac:spMk id="6" creationId="{5DF84C03-7084-EA74-9163-0CCEAADF88F6}"/>
          </ac:spMkLst>
        </pc:spChg>
        <pc:picChg chg="add mod">
          <ac:chgData name="Marissa Brown" userId="8d3d60e6-9c73-449f-aba1-c44e666f8bb7" providerId="ADAL" clId="{73283479-7720-540B-92DA-28D09D35EC4F}" dt="2025-11-20T02:07:16.382" v="11212" actId="1076"/>
          <ac:picMkLst>
            <pc:docMk/>
            <pc:sldMk cId="3463463371" sldId="312"/>
            <ac:picMk id="5" creationId="{F2A67994-ECB1-7572-CF76-1387D58305D1}"/>
          </ac:picMkLst>
        </pc:picChg>
        <pc:picChg chg="add del mod">
          <ac:chgData name="Marissa Brown" userId="8d3d60e6-9c73-449f-aba1-c44e666f8bb7" providerId="ADAL" clId="{73283479-7720-540B-92DA-28D09D35EC4F}" dt="2025-11-20T02:03:06.315" v="11077" actId="478"/>
          <ac:picMkLst>
            <pc:docMk/>
            <pc:sldMk cId="3463463371" sldId="312"/>
            <ac:picMk id="7" creationId="{F438C2B7-8BCC-FA67-7F1F-736BAD4A9C23}"/>
          </ac:picMkLst>
        </pc:picChg>
      </pc:sldChg>
      <pc:sldChg chg="addSp delSp modSp mod modAnim modNotesTx">
        <pc:chgData name="Marissa Brown" userId="8d3d60e6-9c73-449f-aba1-c44e666f8bb7" providerId="ADAL" clId="{73283479-7720-540B-92DA-28D09D35EC4F}" dt="2025-11-20T03:28:01.009" v="11438"/>
        <pc:sldMkLst>
          <pc:docMk/>
          <pc:sldMk cId="2830060686" sldId="313"/>
        </pc:sldMkLst>
        <pc:spChg chg="mod">
          <ac:chgData name="Marissa Brown" userId="8d3d60e6-9c73-449f-aba1-c44e666f8bb7" providerId="ADAL" clId="{73283479-7720-540B-92DA-28D09D35EC4F}" dt="2025-11-04T06:02:10.245" v="498" actId="20577"/>
          <ac:spMkLst>
            <pc:docMk/>
            <pc:sldMk cId="2830060686" sldId="313"/>
            <ac:spMk id="2" creationId="{6744194E-E31B-BB1F-2BA0-8C9221D5D25F}"/>
          </ac:spMkLst>
        </pc:spChg>
        <pc:spChg chg="mod">
          <ac:chgData name="Marissa Brown" userId="8d3d60e6-9c73-449f-aba1-c44e666f8bb7" providerId="ADAL" clId="{73283479-7720-540B-92DA-28D09D35EC4F}" dt="2025-11-20T02:04:57.634" v="11164" actId="20577"/>
          <ac:spMkLst>
            <pc:docMk/>
            <pc:sldMk cId="2830060686" sldId="313"/>
            <ac:spMk id="3" creationId="{FD093D55-198B-4981-9EA1-ABC822F441F2}"/>
          </ac:spMkLst>
        </pc:spChg>
        <pc:spChg chg="add del mod">
          <ac:chgData name="Marissa Brown" userId="8d3d60e6-9c73-449f-aba1-c44e666f8bb7" providerId="ADAL" clId="{73283479-7720-540B-92DA-28D09D35EC4F}" dt="2025-11-20T02:04:42.241" v="11158" actId="478"/>
          <ac:spMkLst>
            <pc:docMk/>
            <pc:sldMk cId="2830060686" sldId="313"/>
            <ac:spMk id="4" creationId="{6778DA2B-CB38-50DB-D245-90B9F4E40179}"/>
          </ac:spMkLst>
        </pc:spChg>
        <pc:picChg chg="add del mod">
          <ac:chgData name="Marissa Brown" userId="8d3d60e6-9c73-449f-aba1-c44e666f8bb7" providerId="ADAL" clId="{73283479-7720-540B-92DA-28D09D35EC4F}" dt="2025-11-14T03:13:05.321" v="9448" actId="108"/>
          <ac:picMkLst>
            <pc:docMk/>
            <pc:sldMk cId="2830060686" sldId="313"/>
            <ac:picMk id="5" creationId="{9841C820-1C2A-5DF3-FC70-68BEECBBD3F8}"/>
          </ac:picMkLst>
        </pc:picChg>
        <pc:picChg chg="add del mod">
          <ac:chgData name="Marissa Brown" userId="8d3d60e6-9c73-449f-aba1-c44e666f8bb7" providerId="ADAL" clId="{73283479-7720-540B-92DA-28D09D35EC4F}" dt="2025-11-20T02:04:44.108" v="11159" actId="478"/>
          <ac:picMkLst>
            <pc:docMk/>
            <pc:sldMk cId="2830060686" sldId="313"/>
            <ac:picMk id="6" creationId="{3DFDCCAD-FCE2-AF33-7EFD-B3AD4F083020}"/>
          </ac:picMkLst>
        </pc:picChg>
        <pc:picChg chg="add mod">
          <ac:chgData name="Marissa Brown" userId="8d3d60e6-9c73-449f-aba1-c44e666f8bb7" providerId="ADAL" clId="{73283479-7720-540B-92DA-28D09D35EC4F}" dt="2025-11-20T02:04:44.882" v="11160"/>
          <ac:picMkLst>
            <pc:docMk/>
            <pc:sldMk cId="2830060686" sldId="313"/>
            <ac:picMk id="7" creationId="{CD673D3B-A55B-74AA-07BD-EB4FB4844BCB}"/>
          </ac:picMkLst>
        </pc:picChg>
      </pc:sldChg>
      <pc:sldChg chg="addSp delSp modSp mod modAnim modNotesTx">
        <pc:chgData name="Marissa Brown" userId="8d3d60e6-9c73-449f-aba1-c44e666f8bb7" providerId="ADAL" clId="{73283479-7720-540B-92DA-28D09D35EC4F}" dt="2025-11-20T04:43:31.677" v="11756" actId="962"/>
        <pc:sldMkLst>
          <pc:docMk/>
          <pc:sldMk cId="3811445153" sldId="315"/>
        </pc:sldMkLst>
        <pc:spChg chg="add mod">
          <ac:chgData name="Marissa Brown" userId="8d3d60e6-9c73-449f-aba1-c44e666f8bb7" providerId="ADAL" clId="{73283479-7720-540B-92DA-28D09D35EC4F}" dt="2025-11-20T04:43:31.677" v="11756" actId="962"/>
          <ac:spMkLst>
            <pc:docMk/>
            <pc:sldMk cId="3811445153" sldId="315"/>
            <ac:spMk id="3" creationId="{3C7F4BB3-637A-8EB0-A4B0-538549C66AF1}"/>
          </ac:spMkLst>
        </pc:spChg>
        <pc:spChg chg="add mod">
          <ac:chgData name="Marissa Brown" userId="8d3d60e6-9c73-449f-aba1-c44e666f8bb7" providerId="ADAL" clId="{73283479-7720-540B-92DA-28D09D35EC4F}" dt="2025-11-20T03:05:33.757" v="11287" actId="1037"/>
          <ac:spMkLst>
            <pc:docMk/>
            <pc:sldMk cId="3811445153" sldId="315"/>
            <ac:spMk id="6" creationId="{63D6D72B-8EC0-9894-98B5-60E05499261A}"/>
          </ac:spMkLst>
        </pc:spChg>
        <pc:picChg chg="add mod">
          <ac:chgData name="Marissa Brown" userId="8d3d60e6-9c73-449f-aba1-c44e666f8bb7" providerId="ADAL" clId="{73283479-7720-540B-92DA-28D09D35EC4F}" dt="2025-11-20T03:06:12.807" v="11291" actId="1076"/>
          <ac:picMkLst>
            <pc:docMk/>
            <pc:sldMk cId="3811445153" sldId="315"/>
            <ac:picMk id="5" creationId="{19470C34-5795-A59F-19C3-806BEA2B6B7D}"/>
          </ac:picMkLst>
        </pc:picChg>
      </pc:sldChg>
      <pc:sldChg chg="modSp mod">
        <pc:chgData name="Marissa Brown" userId="8d3d60e6-9c73-449f-aba1-c44e666f8bb7" providerId="ADAL" clId="{73283479-7720-540B-92DA-28D09D35EC4F}" dt="2025-11-20T05:15:24.668" v="12156" actId="33553"/>
        <pc:sldMkLst>
          <pc:docMk/>
          <pc:sldMk cId="1181776955" sldId="317"/>
        </pc:sldMkLst>
        <pc:spChg chg="mod">
          <ac:chgData name="Marissa Brown" userId="8d3d60e6-9c73-449f-aba1-c44e666f8bb7" providerId="ADAL" clId="{73283479-7720-540B-92DA-28D09D35EC4F}" dt="2025-11-20T05:15:24.668" v="12156" actId="33553"/>
          <ac:spMkLst>
            <pc:docMk/>
            <pc:sldMk cId="1181776955" sldId="317"/>
            <ac:spMk id="3" creationId="{0E243AD8-E9E3-8EE0-D02A-485BD2886295}"/>
          </ac:spMkLst>
        </pc:spChg>
      </pc:sldChg>
      <pc:sldChg chg="addSp delSp modSp mod modClrScheme chgLayout">
        <pc:chgData name="Marissa Brown" userId="8d3d60e6-9c73-449f-aba1-c44e666f8bb7" providerId="ADAL" clId="{73283479-7720-540B-92DA-28D09D35EC4F}" dt="2025-11-20T05:15:27.398" v="12158" actId="33553"/>
        <pc:sldMkLst>
          <pc:docMk/>
          <pc:sldMk cId="2069289525" sldId="318"/>
        </pc:sldMkLst>
        <pc:spChg chg="mod ord">
          <ac:chgData name="Marissa Brown" userId="8d3d60e6-9c73-449f-aba1-c44e666f8bb7" providerId="ADAL" clId="{73283479-7720-540B-92DA-28D09D35EC4F}" dt="2025-11-20T05:15:27.398" v="12158" actId="33553"/>
          <ac:spMkLst>
            <pc:docMk/>
            <pc:sldMk cId="2069289525" sldId="318"/>
            <ac:spMk id="3" creationId="{C5B1172A-E48C-4151-2F3D-060DB0C11A2E}"/>
          </ac:spMkLst>
        </pc:spChg>
      </pc:sldChg>
      <pc:sldChg chg="modSp add mod">
        <pc:chgData name="Marissa Brown" userId="8d3d60e6-9c73-449f-aba1-c44e666f8bb7" providerId="ADAL" clId="{73283479-7720-540B-92DA-28D09D35EC4F}" dt="2025-11-20T05:15:26.282" v="12157" actId="33553"/>
        <pc:sldMkLst>
          <pc:docMk/>
          <pc:sldMk cId="2127314275" sldId="319"/>
        </pc:sldMkLst>
        <pc:spChg chg="mod">
          <ac:chgData name="Marissa Brown" userId="8d3d60e6-9c73-449f-aba1-c44e666f8bb7" providerId="ADAL" clId="{73283479-7720-540B-92DA-28D09D35EC4F}" dt="2025-11-20T05:15:26.282" v="12157" actId="33553"/>
          <ac:spMkLst>
            <pc:docMk/>
            <pc:sldMk cId="2127314275" sldId="319"/>
            <ac:spMk id="3" creationId="{137E6520-C331-D2CB-F19F-4E9AE13BBA25}"/>
          </ac:spMkLst>
        </pc:spChg>
      </pc:sldChg>
      <pc:sldChg chg="modSp mod">
        <pc:chgData name="Marissa Brown" userId="8d3d60e6-9c73-449f-aba1-c44e666f8bb7" providerId="ADAL" clId="{73283479-7720-540B-92DA-28D09D35EC4F}" dt="2025-11-20T05:15:28.578" v="12159" actId="33553"/>
        <pc:sldMkLst>
          <pc:docMk/>
          <pc:sldMk cId="2886560520" sldId="320"/>
        </pc:sldMkLst>
        <pc:spChg chg="mod">
          <ac:chgData name="Marissa Brown" userId="8d3d60e6-9c73-449f-aba1-c44e666f8bb7" providerId="ADAL" clId="{73283479-7720-540B-92DA-28D09D35EC4F}" dt="2025-11-20T05:15:28.578" v="12159" actId="33553"/>
          <ac:spMkLst>
            <pc:docMk/>
            <pc:sldMk cId="2886560520" sldId="320"/>
            <ac:spMk id="3" creationId="{704E0461-51B0-E263-2083-A5292C08229B}"/>
          </ac:spMkLst>
        </pc:spChg>
      </pc:sldChg>
      <pc:sldChg chg="modSp mod">
        <pc:chgData name="Marissa Brown" userId="8d3d60e6-9c73-449f-aba1-c44e666f8bb7" providerId="ADAL" clId="{73283479-7720-540B-92DA-28D09D35EC4F}" dt="2025-11-20T05:15:29.777" v="12160" actId="33553"/>
        <pc:sldMkLst>
          <pc:docMk/>
          <pc:sldMk cId="1404300049" sldId="321"/>
        </pc:sldMkLst>
        <pc:spChg chg="mod">
          <ac:chgData name="Marissa Brown" userId="8d3d60e6-9c73-449f-aba1-c44e666f8bb7" providerId="ADAL" clId="{73283479-7720-540B-92DA-28D09D35EC4F}" dt="2025-11-20T05:15:29.777" v="12160" actId="33553"/>
          <ac:spMkLst>
            <pc:docMk/>
            <pc:sldMk cId="1404300049" sldId="321"/>
            <ac:spMk id="3" creationId="{C41C54B7-692D-4270-0808-967ED2CC4FDD}"/>
          </ac:spMkLst>
        </pc:spChg>
      </pc:sldChg>
      <pc:sldChg chg="addSp delSp modSp mod modAnim">
        <pc:chgData name="Marissa Brown" userId="8d3d60e6-9c73-449f-aba1-c44e666f8bb7" providerId="ADAL" clId="{73283479-7720-540B-92DA-28D09D35EC4F}" dt="2025-11-20T04:43:32.678" v="11757" actId="962"/>
        <pc:sldMkLst>
          <pc:docMk/>
          <pc:sldMk cId="4032770328" sldId="322"/>
        </pc:sldMkLst>
        <pc:spChg chg="mod">
          <ac:chgData name="Marissa Brown" userId="8d3d60e6-9c73-449f-aba1-c44e666f8bb7" providerId="ADAL" clId="{73283479-7720-540B-92DA-28D09D35EC4F}" dt="2025-11-04T06:25:55.468" v="1227" actId="20577"/>
          <ac:spMkLst>
            <pc:docMk/>
            <pc:sldMk cId="4032770328" sldId="322"/>
            <ac:spMk id="2" creationId="{A7E1A89A-AA61-0B57-FEBC-E8EDCB7747F4}"/>
          </ac:spMkLst>
        </pc:spChg>
        <pc:spChg chg="mod">
          <ac:chgData name="Marissa Brown" userId="8d3d60e6-9c73-449f-aba1-c44e666f8bb7" providerId="ADAL" clId="{73283479-7720-540B-92DA-28D09D35EC4F}" dt="2025-11-20T03:07:51.611" v="11310" actId="179"/>
          <ac:spMkLst>
            <pc:docMk/>
            <pc:sldMk cId="4032770328" sldId="322"/>
            <ac:spMk id="3" creationId="{1691D12E-1ED1-489E-F7F4-22CB2CBA9DC1}"/>
          </ac:spMkLst>
        </pc:spChg>
        <pc:spChg chg="add mod">
          <ac:chgData name="Marissa Brown" userId="8d3d60e6-9c73-449f-aba1-c44e666f8bb7" providerId="ADAL" clId="{73283479-7720-540B-92DA-28D09D35EC4F}" dt="2025-11-20T04:43:32.678" v="11757" actId="962"/>
          <ac:spMkLst>
            <pc:docMk/>
            <pc:sldMk cId="4032770328" sldId="322"/>
            <ac:spMk id="4" creationId="{283C87BA-3867-D4CA-0A09-EB9802AEBF2A}"/>
          </ac:spMkLst>
        </pc:spChg>
        <pc:picChg chg="add del mod">
          <ac:chgData name="Marissa Brown" userId="8d3d60e6-9c73-449f-aba1-c44e666f8bb7" providerId="ADAL" clId="{73283479-7720-540B-92DA-28D09D35EC4F}" dt="2025-11-20T03:07:14.485" v="11294" actId="478"/>
          <ac:picMkLst>
            <pc:docMk/>
            <pc:sldMk cId="4032770328" sldId="322"/>
            <ac:picMk id="6" creationId="{E146247C-E10D-4540-06F0-6E16D9F24E03}"/>
          </ac:picMkLst>
        </pc:picChg>
        <pc:picChg chg="add mod">
          <ac:chgData name="Marissa Brown" userId="8d3d60e6-9c73-449f-aba1-c44e666f8bb7" providerId="ADAL" clId="{73283479-7720-540B-92DA-28D09D35EC4F}" dt="2025-11-20T03:07:26.740" v="11300" actId="1037"/>
          <ac:picMkLst>
            <pc:docMk/>
            <pc:sldMk cId="4032770328" sldId="322"/>
            <ac:picMk id="8" creationId="{183C4C84-F4FA-04A2-11A6-3077C5442341}"/>
          </ac:picMkLst>
        </pc:picChg>
      </pc:sldChg>
      <pc:sldChg chg="addSp modSp mod modNotesTx">
        <pc:chgData name="Marissa Brown" userId="8d3d60e6-9c73-449f-aba1-c44e666f8bb7" providerId="ADAL" clId="{73283479-7720-540B-92DA-28D09D35EC4F}" dt="2025-11-20T04:59:59.047" v="11911" actId="962"/>
        <pc:sldMkLst>
          <pc:docMk/>
          <pc:sldMk cId="3475541050" sldId="324"/>
        </pc:sldMkLst>
        <pc:spChg chg="mod">
          <ac:chgData name="Marissa Brown" userId="8d3d60e6-9c73-449f-aba1-c44e666f8bb7" providerId="ADAL" clId="{73283479-7720-540B-92DA-28D09D35EC4F}" dt="2025-11-20T04:33:13.196" v="11580" actId="20577"/>
          <ac:spMkLst>
            <pc:docMk/>
            <pc:sldMk cId="3475541050" sldId="324"/>
            <ac:spMk id="3" creationId="{56675998-705F-7DE6-3F75-CF1E729BA692}"/>
          </ac:spMkLst>
        </pc:spChg>
        <pc:spChg chg="add mod">
          <ac:chgData name="Marissa Brown" userId="8d3d60e6-9c73-449f-aba1-c44e666f8bb7" providerId="ADAL" clId="{73283479-7720-540B-92DA-28D09D35EC4F}" dt="2025-11-20T04:59:59.047" v="11911" actId="962"/>
          <ac:spMkLst>
            <pc:docMk/>
            <pc:sldMk cId="3475541050" sldId="324"/>
            <ac:spMk id="4" creationId="{DB54A5B9-F156-3F49-BF07-76196CBF98D1}"/>
          </ac:spMkLst>
        </pc:spChg>
        <pc:picChg chg="add mod">
          <ac:chgData name="Marissa Brown" userId="8d3d60e6-9c73-449f-aba1-c44e666f8bb7" providerId="ADAL" clId="{73283479-7720-540B-92DA-28D09D35EC4F}" dt="2025-11-20T04:33:37.378" v="11584" actId="1076"/>
          <ac:picMkLst>
            <pc:docMk/>
            <pc:sldMk cId="3475541050" sldId="324"/>
            <ac:picMk id="6" creationId="{F64FA2EE-9096-AE88-CC0D-229A6AADD01B}"/>
          </ac:picMkLst>
        </pc:picChg>
      </pc:sldChg>
      <pc:sldChg chg="addSp delSp modSp add mod ord modAnim modNotesTx">
        <pc:chgData name="Marissa Brown" userId="8d3d60e6-9c73-449f-aba1-c44e666f8bb7" providerId="ADAL" clId="{73283479-7720-540B-92DA-28D09D35EC4F}" dt="2025-11-20T04:44:26.958" v="11764" actId="962"/>
        <pc:sldMkLst>
          <pc:docMk/>
          <pc:sldMk cId="2002570919" sldId="328"/>
        </pc:sldMkLst>
        <pc:spChg chg="mod">
          <ac:chgData name="Marissa Brown" userId="8d3d60e6-9c73-449f-aba1-c44e666f8bb7" providerId="ADAL" clId="{73283479-7720-540B-92DA-28D09D35EC4F}" dt="2025-11-10T05:02:24.505" v="4542" actId="20577"/>
          <ac:spMkLst>
            <pc:docMk/>
            <pc:sldMk cId="2002570919" sldId="328"/>
            <ac:spMk id="2" creationId="{A545D187-5BD7-870E-82D4-3DBE49709EB8}"/>
          </ac:spMkLst>
        </pc:spChg>
        <pc:spChg chg="add del mod">
          <ac:chgData name="Marissa Brown" userId="8d3d60e6-9c73-449f-aba1-c44e666f8bb7" providerId="ADAL" clId="{73283479-7720-540B-92DA-28D09D35EC4F}" dt="2025-11-20T03:10:27.762" v="11334" actId="20577"/>
          <ac:spMkLst>
            <pc:docMk/>
            <pc:sldMk cId="2002570919" sldId="328"/>
            <ac:spMk id="3" creationId="{36B68B2F-73A8-A19F-3644-68D8E2E9972D}"/>
          </ac:spMkLst>
        </pc:spChg>
        <pc:spChg chg="add mod">
          <ac:chgData name="Marissa Brown" userId="8d3d60e6-9c73-449f-aba1-c44e666f8bb7" providerId="ADAL" clId="{73283479-7720-540B-92DA-28D09D35EC4F}" dt="2025-11-20T04:44:26.958" v="11764" actId="962"/>
          <ac:spMkLst>
            <pc:docMk/>
            <pc:sldMk cId="2002570919" sldId="328"/>
            <ac:spMk id="4" creationId="{C9ECF485-20C4-F746-E422-23FBD87CC4D0}"/>
          </ac:spMkLst>
        </pc:spChg>
        <pc:spChg chg="add mod">
          <ac:chgData name="Marissa Brown" userId="8d3d60e6-9c73-449f-aba1-c44e666f8bb7" providerId="ADAL" clId="{73283479-7720-540B-92DA-28D09D35EC4F}" dt="2025-11-17T03:42:32.649" v="10373" actId="20577"/>
          <ac:spMkLst>
            <pc:docMk/>
            <pc:sldMk cId="2002570919" sldId="328"/>
            <ac:spMk id="6" creationId="{0DCC136B-86AB-ED6D-0BA6-8EE141BB4345}"/>
          </ac:spMkLst>
        </pc:spChg>
        <pc:picChg chg="add del mod">
          <ac:chgData name="Marissa Brown" userId="8d3d60e6-9c73-449f-aba1-c44e666f8bb7" providerId="ADAL" clId="{73283479-7720-540B-92DA-28D09D35EC4F}" dt="2025-11-20T03:10:59.577" v="11340" actId="478"/>
          <ac:picMkLst>
            <pc:docMk/>
            <pc:sldMk cId="2002570919" sldId="328"/>
            <ac:picMk id="7" creationId="{4061805B-5B9F-CF68-010E-10DECC4B918F}"/>
          </ac:picMkLst>
        </pc:picChg>
        <pc:picChg chg="add mod">
          <ac:chgData name="Marissa Brown" userId="8d3d60e6-9c73-449f-aba1-c44e666f8bb7" providerId="ADAL" clId="{73283479-7720-540B-92DA-28D09D35EC4F}" dt="2025-11-20T03:10:56.870" v="11339" actId="1076"/>
          <ac:picMkLst>
            <pc:docMk/>
            <pc:sldMk cId="2002570919" sldId="328"/>
            <ac:picMk id="9" creationId="{DE498EA1-434A-C384-6F7A-A80494D09B4E}"/>
          </ac:picMkLst>
        </pc:picChg>
      </pc:sldChg>
      <pc:sldChg chg="addSp delSp modSp add mod ord delAnim modAnim">
        <pc:chgData name="Marissa Brown" userId="8d3d60e6-9c73-449f-aba1-c44e666f8bb7" providerId="ADAL" clId="{73283479-7720-540B-92DA-28D09D35EC4F}" dt="2025-11-20T05:21:51.122" v="12250" actId="962"/>
        <pc:sldMkLst>
          <pc:docMk/>
          <pc:sldMk cId="3236327578" sldId="329"/>
        </pc:sldMkLst>
        <pc:spChg chg="mod">
          <ac:chgData name="Marissa Brown" userId="8d3d60e6-9c73-449f-aba1-c44e666f8bb7" providerId="ADAL" clId="{73283479-7720-540B-92DA-28D09D35EC4F}" dt="2025-11-20T05:20:06.880" v="12240" actId="962"/>
          <ac:spMkLst>
            <pc:docMk/>
            <pc:sldMk cId="3236327578" sldId="329"/>
            <ac:spMk id="2" creationId="{D13C598F-C447-CA36-1E2C-16A2903235B1}"/>
          </ac:spMkLst>
        </pc:spChg>
        <pc:spChg chg="add mod">
          <ac:chgData name="Marissa Brown" userId="8d3d60e6-9c73-449f-aba1-c44e666f8bb7" providerId="ADAL" clId="{73283479-7720-540B-92DA-28D09D35EC4F}" dt="2025-11-20T05:20:09.062" v="12246" actId="962"/>
          <ac:spMkLst>
            <pc:docMk/>
            <pc:sldMk cId="3236327578" sldId="329"/>
            <ac:spMk id="18" creationId="{20ADDA3B-BB73-C25D-FB59-9AD9C3244FA2}"/>
          </ac:spMkLst>
        </pc:spChg>
        <pc:grpChg chg="add mod">
          <ac:chgData name="Marissa Brown" userId="8d3d60e6-9c73-449f-aba1-c44e666f8bb7" providerId="ADAL" clId="{73283479-7720-540B-92DA-28D09D35EC4F}" dt="2025-11-20T05:21:51.122" v="12250" actId="962"/>
          <ac:grpSpMkLst>
            <pc:docMk/>
            <pc:sldMk cId="3236327578" sldId="329"/>
            <ac:grpSpMk id="5" creationId="{708C3DBF-E41A-E129-437C-B6C5D51F10D0}"/>
          </ac:grpSpMkLst>
        </pc:grpChg>
        <pc:picChg chg="add del mod">
          <ac:chgData name="Marissa Brown" userId="8d3d60e6-9c73-449f-aba1-c44e666f8bb7" providerId="ADAL" clId="{73283479-7720-540B-92DA-28D09D35EC4F}" dt="2025-11-20T04:22:59.356" v="11517" actId="478"/>
          <ac:picMkLst>
            <pc:docMk/>
            <pc:sldMk cId="3236327578" sldId="329"/>
            <ac:picMk id="3" creationId="{FAB698DB-259F-8F45-62D2-DB5C1E9F636E}"/>
          </ac:picMkLst>
        </pc:picChg>
        <pc:picChg chg="add mod">
          <ac:chgData name="Marissa Brown" userId="8d3d60e6-9c73-449f-aba1-c44e666f8bb7" providerId="ADAL" clId="{73283479-7720-540B-92DA-28D09D35EC4F}" dt="2025-11-20T05:20:07.962" v="12243" actId="962"/>
          <ac:picMkLst>
            <pc:docMk/>
            <pc:sldMk cId="3236327578" sldId="329"/>
            <ac:picMk id="4" creationId="{9AC92109-29DB-9FA2-2D5B-F6ECB4B9CDD7}"/>
          </ac:picMkLst>
        </pc:picChg>
      </pc:sldChg>
      <pc:sldChg chg="addSp delSp modSp add mod modAnim">
        <pc:chgData name="Marissa Brown" userId="8d3d60e6-9c73-449f-aba1-c44e666f8bb7" providerId="ADAL" clId="{73283479-7720-540B-92DA-28D09D35EC4F}" dt="2025-11-20T04:46:42.196" v="11774" actId="962"/>
        <pc:sldMkLst>
          <pc:docMk/>
          <pc:sldMk cId="3537683458" sldId="330"/>
        </pc:sldMkLst>
        <pc:spChg chg="mod">
          <ac:chgData name="Marissa Brown" userId="8d3d60e6-9c73-449f-aba1-c44e666f8bb7" providerId="ADAL" clId="{73283479-7720-540B-92DA-28D09D35EC4F}" dt="2025-11-20T03:22:11.256" v="11406" actId="27636"/>
          <ac:spMkLst>
            <pc:docMk/>
            <pc:sldMk cId="3537683458" sldId="330"/>
            <ac:spMk id="2" creationId="{EA92B94A-EE03-6DD0-E965-D9CC50033E15}"/>
          </ac:spMkLst>
        </pc:spChg>
        <pc:spChg chg="mod">
          <ac:chgData name="Marissa Brown" userId="8d3d60e6-9c73-449f-aba1-c44e666f8bb7" providerId="ADAL" clId="{73283479-7720-540B-92DA-28D09D35EC4F}" dt="2025-11-20T03:22:19.405" v="11408" actId="27636"/>
          <ac:spMkLst>
            <pc:docMk/>
            <pc:sldMk cId="3537683458" sldId="330"/>
            <ac:spMk id="3" creationId="{98A011CD-AEB6-F580-66D3-10AF427C3B0F}"/>
          </ac:spMkLst>
        </pc:spChg>
        <pc:spChg chg="add mod">
          <ac:chgData name="Marissa Brown" userId="8d3d60e6-9c73-449f-aba1-c44e666f8bb7" providerId="ADAL" clId="{73283479-7720-540B-92DA-28D09D35EC4F}" dt="2025-11-20T04:46:42.196" v="11774" actId="962"/>
          <ac:spMkLst>
            <pc:docMk/>
            <pc:sldMk cId="3537683458" sldId="330"/>
            <ac:spMk id="4" creationId="{3CE9368B-4E79-B92D-1B69-388D38D18DA1}"/>
          </ac:spMkLst>
        </pc:spChg>
        <pc:picChg chg="add mod">
          <ac:chgData name="Marissa Brown" userId="8d3d60e6-9c73-449f-aba1-c44e666f8bb7" providerId="ADAL" clId="{73283479-7720-540B-92DA-28D09D35EC4F}" dt="2025-11-20T03:22:00.597" v="11396" actId="1076"/>
          <ac:picMkLst>
            <pc:docMk/>
            <pc:sldMk cId="3537683458" sldId="330"/>
            <ac:picMk id="6" creationId="{F2DB0433-136D-49C1-F4F8-D42A642F112C}"/>
          </ac:picMkLst>
        </pc:picChg>
      </pc:sldChg>
      <pc:sldChg chg="addSp modSp add mod ord modAnim">
        <pc:chgData name="Marissa Brown" userId="8d3d60e6-9c73-449f-aba1-c44e666f8bb7" providerId="ADAL" clId="{73283479-7720-540B-92DA-28D09D35EC4F}" dt="2025-11-20T04:47:12.381" v="11777" actId="962"/>
        <pc:sldMkLst>
          <pc:docMk/>
          <pc:sldMk cId="3016989854" sldId="331"/>
        </pc:sldMkLst>
        <pc:spChg chg="mod">
          <ac:chgData name="Marissa Brown" userId="8d3d60e6-9c73-449f-aba1-c44e666f8bb7" providerId="ADAL" clId="{73283479-7720-540B-92DA-28D09D35EC4F}" dt="2025-11-20T04:06:28.180" v="11464" actId="27636"/>
          <ac:spMkLst>
            <pc:docMk/>
            <pc:sldMk cId="3016989854" sldId="331"/>
            <ac:spMk id="2" creationId="{D69B9E25-E1EB-D075-230A-8D633A2F24B2}"/>
          </ac:spMkLst>
        </pc:spChg>
        <pc:spChg chg="mod">
          <ac:chgData name="Marissa Brown" userId="8d3d60e6-9c73-449f-aba1-c44e666f8bb7" providerId="ADAL" clId="{73283479-7720-540B-92DA-28D09D35EC4F}" dt="2025-11-10T05:27:22.122" v="5381" actId="20577"/>
          <ac:spMkLst>
            <pc:docMk/>
            <pc:sldMk cId="3016989854" sldId="331"/>
            <ac:spMk id="3" creationId="{D0BA1ED1-789F-E682-9690-E1E35C6D2CED}"/>
          </ac:spMkLst>
        </pc:spChg>
        <pc:spChg chg="add mod">
          <ac:chgData name="Marissa Brown" userId="8d3d60e6-9c73-449f-aba1-c44e666f8bb7" providerId="ADAL" clId="{73283479-7720-540B-92DA-28D09D35EC4F}" dt="2025-11-20T04:47:12.381" v="11777" actId="962"/>
          <ac:spMkLst>
            <pc:docMk/>
            <pc:sldMk cId="3016989854" sldId="331"/>
            <ac:spMk id="4" creationId="{804FFE31-79D4-3790-DECE-C87416837A4D}"/>
          </ac:spMkLst>
        </pc:spChg>
        <pc:picChg chg="add mod">
          <ac:chgData name="Marissa Brown" userId="8d3d60e6-9c73-449f-aba1-c44e666f8bb7" providerId="ADAL" clId="{73283479-7720-540B-92DA-28D09D35EC4F}" dt="2025-11-20T03:26:02.012" v="11425" actId="1076"/>
          <ac:picMkLst>
            <pc:docMk/>
            <pc:sldMk cId="3016989854" sldId="331"/>
            <ac:picMk id="6" creationId="{82512CAB-616A-DDCB-C6FD-E586578AF7E1}"/>
          </ac:picMkLst>
        </pc:picChg>
      </pc:sldChg>
      <pc:sldChg chg="modSp add mod modAnim">
        <pc:chgData name="Marissa Brown" userId="8d3d60e6-9c73-449f-aba1-c44e666f8bb7" providerId="ADAL" clId="{73283479-7720-540B-92DA-28D09D35EC4F}" dt="2025-11-20T05:16:19.016" v="12185" actId="20577"/>
        <pc:sldMkLst>
          <pc:docMk/>
          <pc:sldMk cId="1897977025" sldId="333"/>
        </pc:sldMkLst>
        <pc:spChg chg="mod">
          <ac:chgData name="Marissa Brown" userId="8d3d60e6-9c73-449f-aba1-c44e666f8bb7" providerId="ADAL" clId="{73283479-7720-540B-92DA-28D09D35EC4F}" dt="2025-11-20T05:16:19.016" v="12185" actId="20577"/>
          <ac:spMkLst>
            <pc:docMk/>
            <pc:sldMk cId="1897977025" sldId="333"/>
            <ac:spMk id="2" creationId="{35AA5EAD-3CED-2071-35B5-88356D48F517}"/>
          </ac:spMkLst>
        </pc:spChg>
        <pc:spChg chg="mod">
          <ac:chgData name="Marissa Brown" userId="8d3d60e6-9c73-449f-aba1-c44e666f8bb7" providerId="ADAL" clId="{73283479-7720-540B-92DA-28D09D35EC4F}" dt="2025-11-10T05:38:40.232" v="5739" actId="27636"/>
          <ac:spMkLst>
            <pc:docMk/>
            <pc:sldMk cId="1897977025" sldId="333"/>
            <ac:spMk id="3" creationId="{CFFDA3EA-B787-A651-D07D-05318B55BD27}"/>
          </ac:spMkLst>
        </pc:spChg>
      </pc:sldChg>
      <pc:sldChg chg="addSp delSp modSp mod">
        <pc:chgData name="Marissa Brown" userId="8d3d60e6-9c73-449f-aba1-c44e666f8bb7" providerId="ADAL" clId="{73283479-7720-540B-92DA-28D09D35EC4F}" dt="2025-11-20T05:04:02.547" v="12098" actId="962"/>
        <pc:sldMkLst>
          <pc:docMk/>
          <pc:sldMk cId="917377533" sldId="336"/>
        </pc:sldMkLst>
        <pc:spChg chg="mod">
          <ac:chgData name="Marissa Brown" userId="8d3d60e6-9c73-449f-aba1-c44e666f8bb7" providerId="ADAL" clId="{73283479-7720-540B-92DA-28D09D35EC4F}" dt="2025-11-20T04:35:25.763" v="11641" actId="20577"/>
          <ac:spMkLst>
            <pc:docMk/>
            <pc:sldMk cId="917377533" sldId="336"/>
            <ac:spMk id="2" creationId="{85F4144F-996F-D71A-7C2A-D2D6ABEB18E8}"/>
          </ac:spMkLst>
        </pc:spChg>
        <pc:spChg chg="add mod">
          <ac:chgData name="Marissa Brown" userId="8d3d60e6-9c73-449f-aba1-c44e666f8bb7" providerId="ADAL" clId="{73283479-7720-540B-92DA-28D09D35EC4F}" dt="2025-11-10T06:31:10.411" v="6608" actId="20577"/>
          <ac:spMkLst>
            <pc:docMk/>
            <pc:sldMk cId="917377533" sldId="336"/>
            <ac:spMk id="5" creationId="{61266BAA-79D4-B043-7B27-05908A1B73AA}"/>
          </ac:spMkLst>
        </pc:spChg>
        <pc:picChg chg="add mod">
          <ac:chgData name="Marissa Brown" userId="8d3d60e6-9c73-449f-aba1-c44e666f8bb7" providerId="ADAL" clId="{73283479-7720-540B-92DA-28D09D35EC4F}" dt="2025-11-20T05:04:02.547" v="12098" actId="962"/>
          <ac:picMkLst>
            <pc:docMk/>
            <pc:sldMk cId="917377533" sldId="336"/>
            <ac:picMk id="6" creationId="{DE3D8552-2112-6679-A035-FB041525CC06}"/>
          </ac:picMkLst>
        </pc:picChg>
      </pc:sldChg>
      <pc:sldChg chg="addSp delSp modSp del mod modShow modNotesTx">
        <pc:chgData name="Marissa Brown" userId="8d3d60e6-9c73-449f-aba1-c44e666f8bb7" providerId="ADAL" clId="{73283479-7720-540B-92DA-28D09D35EC4F}" dt="2025-11-20T04:37:06.150" v="11679" actId="2696"/>
        <pc:sldMkLst>
          <pc:docMk/>
          <pc:sldMk cId="1654459674" sldId="338"/>
        </pc:sldMkLst>
      </pc:sldChg>
      <pc:sldChg chg="addSp modSp mod modAnim">
        <pc:chgData name="Marissa Brown" userId="8d3d60e6-9c73-449f-aba1-c44e666f8bb7" providerId="ADAL" clId="{73283479-7720-540B-92DA-28D09D35EC4F}" dt="2025-11-20T05:09:58.941" v="12129" actId="962"/>
        <pc:sldMkLst>
          <pc:docMk/>
          <pc:sldMk cId="319485401" sldId="341"/>
        </pc:sldMkLst>
        <pc:spChg chg="mod">
          <ac:chgData name="Marissa Brown" userId="8d3d60e6-9c73-449f-aba1-c44e666f8bb7" providerId="ADAL" clId="{73283479-7720-540B-92DA-28D09D35EC4F}" dt="2025-11-17T03:52:12.436" v="10466" actId="20577"/>
          <ac:spMkLst>
            <pc:docMk/>
            <pc:sldMk cId="319485401" sldId="341"/>
            <ac:spMk id="3" creationId="{0E523C77-7390-97A0-B0FD-6D6DCD6B4ADF}"/>
          </ac:spMkLst>
        </pc:spChg>
        <pc:spChg chg="add mod">
          <ac:chgData name="Marissa Brown" userId="8d3d60e6-9c73-449f-aba1-c44e666f8bb7" providerId="ADAL" clId="{73283479-7720-540B-92DA-28D09D35EC4F}" dt="2025-11-20T05:09:58.941" v="12129" actId="962"/>
          <ac:spMkLst>
            <pc:docMk/>
            <pc:sldMk cId="319485401" sldId="341"/>
            <ac:spMk id="4" creationId="{B9F9B209-9B3D-0128-FF39-99603171F6D8}"/>
          </ac:spMkLst>
        </pc:spChg>
        <pc:picChg chg="add mod">
          <ac:chgData name="Marissa Brown" userId="8d3d60e6-9c73-449f-aba1-c44e666f8bb7" providerId="ADAL" clId="{73283479-7720-540B-92DA-28D09D35EC4F}" dt="2025-11-20T04:37:46.332" v="11685" actId="1076"/>
          <ac:picMkLst>
            <pc:docMk/>
            <pc:sldMk cId="319485401" sldId="341"/>
            <ac:picMk id="6" creationId="{C588139A-4959-48A1-7DAE-F18169C6F0C5}"/>
          </ac:picMkLst>
        </pc:picChg>
      </pc:sldChg>
      <pc:sldChg chg="addSp delSp modSp mod ord">
        <pc:chgData name="Marissa Brown" userId="8d3d60e6-9c73-449f-aba1-c44e666f8bb7" providerId="ADAL" clId="{73283479-7720-540B-92DA-28D09D35EC4F}" dt="2025-11-20T05:17:04.901" v="12219" actId="20577"/>
        <pc:sldMkLst>
          <pc:docMk/>
          <pc:sldMk cId="2956823076" sldId="342"/>
        </pc:sldMkLst>
        <pc:spChg chg="mod">
          <ac:chgData name="Marissa Brown" userId="8d3d60e6-9c73-449f-aba1-c44e666f8bb7" providerId="ADAL" clId="{73283479-7720-540B-92DA-28D09D35EC4F}" dt="2025-11-20T05:17:04.901" v="12219" actId="20577"/>
          <ac:spMkLst>
            <pc:docMk/>
            <pc:sldMk cId="2956823076" sldId="342"/>
            <ac:spMk id="2" creationId="{1FE30181-9FBA-4BB4-E7A2-2E0D81CF8C9F}"/>
          </ac:spMkLst>
        </pc:spChg>
        <pc:spChg chg="add del mod">
          <ac:chgData name="Marissa Brown" userId="8d3d60e6-9c73-449f-aba1-c44e666f8bb7" providerId="ADAL" clId="{73283479-7720-540B-92DA-28D09D35EC4F}" dt="2025-11-14T03:27:22.745" v="9727" actId="14100"/>
          <ac:spMkLst>
            <pc:docMk/>
            <pc:sldMk cId="2956823076" sldId="342"/>
            <ac:spMk id="3" creationId="{D5E76CD2-9FBD-E606-95AF-C94C8A1BDA49}"/>
          </ac:spMkLst>
        </pc:spChg>
      </pc:sldChg>
      <pc:sldChg chg="addSp delSp modSp mod">
        <pc:chgData name="Marissa Brown" userId="8d3d60e6-9c73-449f-aba1-c44e666f8bb7" providerId="ADAL" clId="{73283479-7720-540B-92DA-28D09D35EC4F}" dt="2025-11-20T05:10:34.614" v="12133" actId="962"/>
        <pc:sldMkLst>
          <pc:docMk/>
          <pc:sldMk cId="996336087" sldId="343"/>
        </pc:sldMkLst>
        <pc:spChg chg="mod">
          <ac:chgData name="Marissa Brown" userId="8d3d60e6-9c73-449f-aba1-c44e666f8bb7" providerId="ADAL" clId="{73283479-7720-540B-92DA-28D09D35EC4F}" dt="2025-11-14T03:14:57.466" v="9477" actId="20577"/>
          <ac:spMkLst>
            <pc:docMk/>
            <pc:sldMk cId="996336087" sldId="343"/>
            <ac:spMk id="2" creationId="{A46A916C-8F40-A661-0A52-206592086BAD}"/>
          </ac:spMkLst>
        </pc:spChg>
        <pc:spChg chg="add mod">
          <ac:chgData name="Marissa Brown" userId="8d3d60e6-9c73-449f-aba1-c44e666f8bb7" providerId="ADAL" clId="{73283479-7720-540B-92DA-28D09D35EC4F}" dt="2025-11-14T02:51:36.845" v="8499" actId="1076"/>
          <ac:spMkLst>
            <pc:docMk/>
            <pc:sldMk cId="996336087" sldId="343"/>
            <ac:spMk id="7" creationId="{86A5FD3D-78FB-71EA-D4AE-939807D689E0}"/>
          </ac:spMkLst>
        </pc:spChg>
        <pc:spChg chg="add mod">
          <ac:chgData name="Marissa Brown" userId="8d3d60e6-9c73-449f-aba1-c44e666f8bb7" providerId="ADAL" clId="{73283479-7720-540B-92DA-28D09D35EC4F}" dt="2025-11-14T02:51:48.128" v="8502" actId="2710"/>
          <ac:spMkLst>
            <pc:docMk/>
            <pc:sldMk cId="996336087" sldId="343"/>
            <ac:spMk id="9" creationId="{B1FA1112-139C-3BCB-4269-3691CE0F295C}"/>
          </ac:spMkLst>
        </pc:spChg>
        <pc:grpChg chg="add mod">
          <ac:chgData name="Marissa Brown" userId="8d3d60e6-9c73-449f-aba1-c44e666f8bb7" providerId="ADAL" clId="{73283479-7720-540B-92DA-28D09D35EC4F}" dt="2025-11-20T05:10:34.614" v="12133" actId="962"/>
          <ac:grpSpMkLst>
            <pc:docMk/>
            <pc:sldMk cId="996336087" sldId="343"/>
            <ac:grpSpMk id="3" creationId="{9E95CDDE-9470-E6AF-790E-7817ADB281B1}"/>
          </ac:grpSpMkLst>
        </pc:grpChg>
        <pc:picChg chg="add mod">
          <ac:chgData name="Marissa Brown" userId="8d3d60e6-9c73-449f-aba1-c44e666f8bb7" providerId="ADAL" clId="{73283479-7720-540B-92DA-28D09D35EC4F}" dt="2025-11-14T03:13:47.769" v="9452" actId="108"/>
          <ac:picMkLst>
            <pc:docMk/>
            <pc:sldMk cId="996336087" sldId="343"/>
            <ac:picMk id="4" creationId="{63B19ACB-87D6-59D0-1D0C-73D1AA56DC4E}"/>
          </ac:picMkLst>
        </pc:picChg>
      </pc:sldChg>
      <pc:sldChg chg="addSp delSp modSp mod setBg">
        <pc:chgData name="Marissa Brown" userId="8d3d60e6-9c73-449f-aba1-c44e666f8bb7" providerId="ADAL" clId="{73283479-7720-540B-92DA-28D09D35EC4F}" dt="2025-11-20T05:11:53.948" v="12141" actId="962"/>
        <pc:sldMkLst>
          <pc:docMk/>
          <pc:sldMk cId="1616011361" sldId="345"/>
        </pc:sldMkLst>
        <pc:spChg chg="mod">
          <ac:chgData name="Marissa Brown" userId="8d3d60e6-9c73-449f-aba1-c44e666f8bb7" providerId="ADAL" clId="{73283479-7720-540B-92DA-28D09D35EC4F}" dt="2025-11-14T03:15:20.679" v="9505" actId="20577"/>
          <ac:spMkLst>
            <pc:docMk/>
            <pc:sldMk cId="1616011361" sldId="345"/>
            <ac:spMk id="2" creationId="{7C914D08-545E-72D0-972C-D17EE72D42A1}"/>
          </ac:spMkLst>
        </pc:spChg>
        <pc:spChg chg="add mod">
          <ac:chgData name="Marissa Brown" userId="8d3d60e6-9c73-449f-aba1-c44e666f8bb7" providerId="ADAL" clId="{73283479-7720-540B-92DA-28D09D35EC4F}" dt="2025-11-14T02:56:22.085" v="8644" actId="14100"/>
          <ac:spMkLst>
            <pc:docMk/>
            <pc:sldMk cId="1616011361" sldId="345"/>
            <ac:spMk id="5" creationId="{6A53BA63-54C5-2398-7B3C-8FCF8ADCD1FD}"/>
          </ac:spMkLst>
        </pc:spChg>
        <pc:spChg chg="add mod">
          <ac:chgData name="Marissa Brown" userId="8d3d60e6-9c73-449f-aba1-c44e666f8bb7" providerId="ADAL" clId="{73283479-7720-540B-92DA-28D09D35EC4F}" dt="2025-11-14T02:56:52.584" v="8651" actId="14100"/>
          <ac:spMkLst>
            <pc:docMk/>
            <pc:sldMk cId="1616011361" sldId="345"/>
            <ac:spMk id="7" creationId="{A9E2CCF4-CD6F-517E-950B-3A9D4C0DB8F2}"/>
          </ac:spMkLst>
        </pc:spChg>
        <pc:grpChg chg="add mod">
          <ac:chgData name="Marissa Brown" userId="8d3d60e6-9c73-449f-aba1-c44e666f8bb7" providerId="ADAL" clId="{73283479-7720-540B-92DA-28D09D35EC4F}" dt="2025-11-20T05:11:53.948" v="12141" actId="962"/>
          <ac:grpSpMkLst>
            <pc:docMk/>
            <pc:sldMk cId="1616011361" sldId="345"/>
            <ac:grpSpMk id="3" creationId="{BE15A0CE-8803-B12E-12FB-86B9683167C9}"/>
          </ac:grpSpMkLst>
        </pc:grpChg>
        <pc:picChg chg="add mod">
          <ac:chgData name="Marissa Brown" userId="8d3d60e6-9c73-449f-aba1-c44e666f8bb7" providerId="ADAL" clId="{73283479-7720-540B-92DA-28D09D35EC4F}" dt="2025-11-14T03:14:21.469" v="9458" actId="108"/>
          <ac:picMkLst>
            <pc:docMk/>
            <pc:sldMk cId="1616011361" sldId="345"/>
            <ac:picMk id="4" creationId="{BCCB484C-336E-531C-19A3-73253D1C9418}"/>
          </ac:picMkLst>
        </pc:picChg>
      </pc:sldChg>
      <pc:sldChg chg="addSp modSp mod">
        <pc:chgData name="Marissa Brown" userId="8d3d60e6-9c73-449f-aba1-c44e666f8bb7" providerId="ADAL" clId="{73283479-7720-540B-92DA-28D09D35EC4F}" dt="2025-11-14T05:00:31.864" v="10335" actId="20577"/>
        <pc:sldMkLst>
          <pc:docMk/>
          <pc:sldMk cId="859398746" sldId="346"/>
        </pc:sldMkLst>
        <pc:spChg chg="mod">
          <ac:chgData name="Marissa Brown" userId="8d3d60e6-9c73-449f-aba1-c44e666f8bb7" providerId="ADAL" clId="{73283479-7720-540B-92DA-28D09D35EC4F}" dt="2025-11-14T05:00:31.864" v="10335" actId="20577"/>
          <ac:spMkLst>
            <pc:docMk/>
            <pc:sldMk cId="859398746" sldId="346"/>
            <ac:spMk id="2" creationId="{81F93773-01FE-A7BC-D6D9-42AEFC9FF26F}"/>
          </ac:spMkLst>
        </pc:spChg>
        <pc:spChg chg="mod">
          <ac:chgData name="Marissa Brown" userId="8d3d60e6-9c73-449f-aba1-c44e666f8bb7" providerId="ADAL" clId="{73283479-7720-540B-92DA-28D09D35EC4F}" dt="2025-11-14T03:21:26.333" v="9606" actId="20577"/>
          <ac:spMkLst>
            <pc:docMk/>
            <pc:sldMk cId="859398746" sldId="346"/>
            <ac:spMk id="3" creationId="{621F876B-CE76-C1D0-4E32-13A0A27EB981}"/>
          </ac:spMkLst>
        </pc:spChg>
        <pc:spChg chg="add mod">
          <ac:chgData name="Marissa Brown" userId="8d3d60e6-9c73-449f-aba1-c44e666f8bb7" providerId="ADAL" clId="{73283479-7720-540B-92DA-28D09D35EC4F}" dt="2025-11-13T02:22:06.812" v="7976" actId="14100"/>
          <ac:spMkLst>
            <pc:docMk/>
            <pc:sldMk cId="859398746" sldId="346"/>
            <ac:spMk id="4" creationId="{340E6977-4D5F-2598-5E0F-641D0B18EE25}"/>
          </ac:spMkLst>
        </pc:spChg>
        <pc:picChg chg="add mod">
          <ac:chgData name="Marissa Brown" userId="8d3d60e6-9c73-449f-aba1-c44e666f8bb7" providerId="ADAL" clId="{73283479-7720-540B-92DA-28D09D35EC4F}" dt="2025-11-13T02:21:03.847" v="7914"/>
          <ac:picMkLst>
            <pc:docMk/>
            <pc:sldMk cId="859398746" sldId="346"/>
            <ac:picMk id="5" creationId="{FBE60881-5248-C663-9984-786D0464BD62}"/>
          </ac:picMkLst>
        </pc:picChg>
      </pc:sldChg>
      <pc:sldChg chg="addSp delSp modSp add mod modAnim modNotesTx">
        <pc:chgData name="Marissa Brown" userId="8d3d60e6-9c73-449f-aba1-c44e666f8bb7" providerId="ADAL" clId="{73283479-7720-540B-92DA-28D09D35EC4F}" dt="2025-11-20T04:43:15.412" v="11751" actId="962"/>
        <pc:sldMkLst>
          <pc:docMk/>
          <pc:sldMk cId="2072539662" sldId="347"/>
        </pc:sldMkLst>
        <pc:spChg chg="mod">
          <ac:chgData name="Marissa Brown" userId="8d3d60e6-9c73-449f-aba1-c44e666f8bb7" providerId="ADAL" clId="{73283479-7720-540B-92DA-28D09D35EC4F}" dt="2025-11-04T06:07:37.134" v="539" actId="20577"/>
          <ac:spMkLst>
            <pc:docMk/>
            <pc:sldMk cId="2072539662" sldId="347"/>
            <ac:spMk id="2" creationId="{05C55646-45BE-7254-A83F-85AA9C8AABE5}"/>
          </ac:spMkLst>
        </pc:spChg>
        <pc:spChg chg="mod">
          <ac:chgData name="Marissa Brown" userId="8d3d60e6-9c73-449f-aba1-c44e666f8bb7" providerId="ADAL" clId="{73283479-7720-540B-92DA-28D09D35EC4F}" dt="2025-11-20T02:06:13.518" v="11203" actId="12"/>
          <ac:spMkLst>
            <pc:docMk/>
            <pc:sldMk cId="2072539662" sldId="347"/>
            <ac:spMk id="3" creationId="{7C144189-E09D-179C-6131-E17C7AA00B6C}"/>
          </ac:spMkLst>
        </pc:spChg>
        <pc:spChg chg="add mod">
          <ac:chgData name="Marissa Brown" userId="8d3d60e6-9c73-449f-aba1-c44e666f8bb7" providerId="ADAL" clId="{73283479-7720-540B-92DA-28D09D35EC4F}" dt="2025-11-20T04:43:15.412" v="11751" actId="962"/>
          <ac:spMkLst>
            <pc:docMk/>
            <pc:sldMk cId="2072539662" sldId="347"/>
            <ac:spMk id="4" creationId="{27A9CE4A-DD4C-D890-C341-A7371AC297A0}"/>
          </ac:spMkLst>
        </pc:spChg>
        <pc:picChg chg="add del mod">
          <ac:chgData name="Marissa Brown" userId="8d3d60e6-9c73-449f-aba1-c44e666f8bb7" providerId="ADAL" clId="{73283479-7720-540B-92DA-28D09D35EC4F}" dt="2025-11-20T02:06:48.779" v="11209" actId="478"/>
          <ac:picMkLst>
            <pc:docMk/>
            <pc:sldMk cId="2072539662" sldId="347"/>
            <ac:picMk id="5" creationId="{B9757E32-53BE-5C95-8969-F189CC929014}"/>
          </ac:picMkLst>
        </pc:picChg>
        <pc:picChg chg="add mod">
          <ac:chgData name="Marissa Brown" userId="8d3d60e6-9c73-449f-aba1-c44e666f8bb7" providerId="ADAL" clId="{73283479-7720-540B-92DA-28D09D35EC4F}" dt="2025-11-20T03:03:02.947" v="11257" actId="1036"/>
          <ac:picMkLst>
            <pc:docMk/>
            <pc:sldMk cId="2072539662" sldId="347"/>
            <ac:picMk id="7" creationId="{5ABAF3FF-7AE4-B9DE-E2BC-2AC5FEE09F52}"/>
          </ac:picMkLst>
        </pc:picChg>
      </pc:sldChg>
      <pc:sldChg chg="addSp delSp modSp add mod ord modAnim modNotesTx">
        <pc:chgData name="Marissa Brown" userId="8d3d60e6-9c73-449f-aba1-c44e666f8bb7" providerId="ADAL" clId="{73283479-7720-540B-92DA-28D09D35EC4F}" dt="2025-11-20T03:28:28.565" v="11440"/>
        <pc:sldMkLst>
          <pc:docMk/>
          <pc:sldMk cId="902721985" sldId="348"/>
        </pc:sldMkLst>
        <pc:spChg chg="mod">
          <ac:chgData name="Marissa Brown" userId="8d3d60e6-9c73-449f-aba1-c44e666f8bb7" providerId="ADAL" clId="{73283479-7720-540B-92DA-28D09D35EC4F}" dt="2025-11-04T06:11:14.913" v="626" actId="20577"/>
          <ac:spMkLst>
            <pc:docMk/>
            <pc:sldMk cId="902721985" sldId="348"/>
            <ac:spMk id="2" creationId="{5BA6C34C-FEF7-E9E2-3FD7-21CA933BDC6D}"/>
          </ac:spMkLst>
        </pc:spChg>
        <pc:spChg chg="mod">
          <ac:chgData name="Marissa Brown" userId="8d3d60e6-9c73-449f-aba1-c44e666f8bb7" providerId="ADAL" clId="{73283479-7720-540B-92DA-28D09D35EC4F}" dt="2025-11-20T02:08:05.527" v="11222" actId="20577"/>
          <ac:spMkLst>
            <pc:docMk/>
            <pc:sldMk cId="902721985" sldId="348"/>
            <ac:spMk id="3" creationId="{58980AEB-6A1A-31AC-7AA3-7F6946E4FC21}"/>
          </ac:spMkLst>
        </pc:spChg>
        <pc:picChg chg="add mod">
          <ac:chgData name="Marissa Brown" userId="8d3d60e6-9c73-449f-aba1-c44e666f8bb7" providerId="ADAL" clId="{73283479-7720-540B-92DA-28D09D35EC4F}" dt="2025-11-10T05:59:00.109" v="5906"/>
          <ac:picMkLst>
            <pc:docMk/>
            <pc:sldMk cId="902721985" sldId="348"/>
            <ac:picMk id="4" creationId="{90390B09-C2D3-F4D6-B9B0-B28DA7EC364D}"/>
          </ac:picMkLst>
        </pc:picChg>
      </pc:sldChg>
      <pc:sldChg chg="addSp delSp modSp add mod ord modAnim modNotesTx">
        <pc:chgData name="Marissa Brown" userId="8d3d60e6-9c73-449f-aba1-c44e666f8bb7" providerId="ADAL" clId="{73283479-7720-540B-92DA-28D09D35EC4F}" dt="2025-11-20T04:43:16.407" v="11752" actId="962"/>
        <pc:sldMkLst>
          <pc:docMk/>
          <pc:sldMk cId="4239417372" sldId="349"/>
        </pc:sldMkLst>
        <pc:spChg chg="mod">
          <ac:chgData name="Marissa Brown" userId="8d3d60e6-9c73-449f-aba1-c44e666f8bb7" providerId="ADAL" clId="{73283479-7720-540B-92DA-28D09D35EC4F}" dt="2025-11-04T06:13:51.628" v="690" actId="20577"/>
          <ac:spMkLst>
            <pc:docMk/>
            <pc:sldMk cId="4239417372" sldId="349"/>
            <ac:spMk id="2" creationId="{9F60E04C-CABC-EE5E-1F50-AE6834835A16}"/>
          </ac:spMkLst>
        </pc:spChg>
        <pc:spChg chg="add mod">
          <ac:chgData name="Marissa Brown" userId="8d3d60e6-9c73-449f-aba1-c44e666f8bb7" providerId="ADAL" clId="{73283479-7720-540B-92DA-28D09D35EC4F}" dt="2025-11-20T04:43:16.407" v="11752" actId="962"/>
          <ac:spMkLst>
            <pc:docMk/>
            <pc:sldMk cId="4239417372" sldId="349"/>
            <ac:spMk id="3" creationId="{AEEB975C-0F11-3C75-DF0E-8C9841E51FBB}"/>
          </ac:spMkLst>
        </pc:spChg>
        <pc:spChg chg="add mod">
          <ac:chgData name="Marissa Brown" userId="8d3d60e6-9c73-449f-aba1-c44e666f8bb7" providerId="ADAL" clId="{73283479-7720-540B-92DA-28D09D35EC4F}" dt="2025-11-20T02:08:14.567" v="11225" actId="20577"/>
          <ac:spMkLst>
            <pc:docMk/>
            <pc:sldMk cId="4239417372" sldId="349"/>
            <ac:spMk id="10" creationId="{B426BC9E-A8EF-CEE0-7199-063F382D633A}"/>
          </ac:spMkLst>
        </pc:spChg>
        <pc:picChg chg="add mod">
          <ac:chgData name="Marissa Brown" userId="8d3d60e6-9c73-449f-aba1-c44e666f8bb7" providerId="ADAL" clId="{73283479-7720-540B-92DA-28D09D35EC4F}" dt="2025-11-20T03:02:51.927" v="11249" actId="207"/>
          <ac:picMkLst>
            <pc:docMk/>
            <pc:sldMk cId="4239417372" sldId="349"/>
            <ac:picMk id="5" creationId="{27E15602-9B5B-9F2E-BE44-367A8C736950}"/>
          </ac:picMkLst>
        </pc:picChg>
      </pc:sldChg>
      <pc:sldChg chg="addSp delSp modSp add mod modAnim modNotesTx">
        <pc:chgData name="Marissa Brown" userId="8d3d60e6-9c73-449f-aba1-c44e666f8bb7" providerId="ADAL" clId="{73283479-7720-540B-92DA-28D09D35EC4F}" dt="2025-11-20T04:43:30.908" v="11755" actId="962"/>
        <pc:sldMkLst>
          <pc:docMk/>
          <pc:sldMk cId="2094286044" sldId="350"/>
        </pc:sldMkLst>
        <pc:spChg chg="mod">
          <ac:chgData name="Marissa Brown" userId="8d3d60e6-9c73-449f-aba1-c44e666f8bb7" providerId="ADAL" clId="{73283479-7720-540B-92DA-28D09D35EC4F}" dt="2025-11-20T03:04:39.660" v="11267" actId="20577"/>
          <ac:spMkLst>
            <pc:docMk/>
            <pc:sldMk cId="2094286044" sldId="350"/>
            <ac:spMk id="3" creationId="{A62CBE9B-0345-7723-8703-D046D4623B68}"/>
          </ac:spMkLst>
        </pc:spChg>
        <pc:spChg chg="add mod">
          <ac:chgData name="Marissa Brown" userId="8d3d60e6-9c73-449f-aba1-c44e666f8bb7" providerId="ADAL" clId="{73283479-7720-540B-92DA-28D09D35EC4F}" dt="2025-11-20T04:43:30.908" v="11755" actId="962"/>
          <ac:spMkLst>
            <pc:docMk/>
            <pc:sldMk cId="2094286044" sldId="350"/>
            <ac:spMk id="4" creationId="{B3521B68-1DB4-E251-C0B7-85FD3A9F8489}"/>
          </ac:spMkLst>
        </pc:spChg>
        <pc:picChg chg="add mod">
          <ac:chgData name="Marissa Brown" userId="8d3d60e6-9c73-449f-aba1-c44e666f8bb7" providerId="ADAL" clId="{73283479-7720-540B-92DA-28D09D35EC4F}" dt="2025-11-20T03:04:23.760" v="11261" actId="1076"/>
          <ac:picMkLst>
            <pc:docMk/>
            <pc:sldMk cId="2094286044" sldId="350"/>
            <ac:picMk id="6" creationId="{CCFC21A6-C952-ACCE-A828-596F6B75804E}"/>
          </ac:picMkLst>
        </pc:picChg>
      </pc:sldChg>
      <pc:sldChg chg="addSp delSp modSp new mod ord modNotesTx">
        <pc:chgData name="Marissa Brown" userId="8d3d60e6-9c73-449f-aba1-c44e666f8bb7" providerId="ADAL" clId="{73283479-7720-540B-92DA-28D09D35EC4F}" dt="2025-11-20T04:43:29.384" v="11754" actId="962"/>
        <pc:sldMkLst>
          <pc:docMk/>
          <pc:sldMk cId="3936477029" sldId="351"/>
        </pc:sldMkLst>
        <pc:spChg chg="mod">
          <ac:chgData name="Marissa Brown" userId="8d3d60e6-9c73-449f-aba1-c44e666f8bb7" providerId="ADAL" clId="{73283479-7720-540B-92DA-28D09D35EC4F}" dt="2025-11-20T04:22:27.471" v="11512" actId="20577"/>
          <ac:spMkLst>
            <pc:docMk/>
            <pc:sldMk cId="3936477029" sldId="351"/>
            <ac:spMk id="2" creationId="{B83543AA-43D2-0A80-63E2-220A714A3DCF}"/>
          </ac:spMkLst>
        </pc:spChg>
        <pc:picChg chg="add mod">
          <ac:chgData name="Marissa Brown" userId="8d3d60e6-9c73-449f-aba1-c44e666f8bb7" providerId="ADAL" clId="{73283479-7720-540B-92DA-28D09D35EC4F}" dt="2025-11-20T04:20:49.501" v="11491"/>
          <ac:picMkLst>
            <pc:docMk/>
            <pc:sldMk cId="3936477029" sldId="351"/>
            <ac:picMk id="3" creationId="{6628F96F-68F8-A61A-7C63-9432F570B37C}"/>
          </ac:picMkLst>
        </pc:picChg>
        <pc:picChg chg="add del mod">
          <ac:chgData name="Marissa Brown" userId="8d3d60e6-9c73-449f-aba1-c44e666f8bb7" providerId="ADAL" clId="{73283479-7720-540B-92DA-28D09D35EC4F}" dt="2025-11-20T04:21:41.776" v="11499" actId="478"/>
          <ac:picMkLst>
            <pc:docMk/>
            <pc:sldMk cId="3936477029" sldId="351"/>
            <ac:picMk id="4" creationId="{8FB6C9C0-2F2D-1D3F-AC68-5EFE60A78B6D}"/>
          </ac:picMkLst>
        </pc:picChg>
        <pc:picChg chg="add mod">
          <ac:chgData name="Marissa Brown" userId="8d3d60e6-9c73-449f-aba1-c44e666f8bb7" providerId="ADAL" clId="{73283479-7720-540B-92DA-28D09D35EC4F}" dt="2025-11-20T04:43:29.384" v="11754" actId="962"/>
          <ac:picMkLst>
            <pc:docMk/>
            <pc:sldMk cId="3936477029" sldId="351"/>
            <ac:picMk id="5" creationId="{AA2E452D-752F-9783-1DE5-54FE3CCEB85A}"/>
          </ac:picMkLst>
        </pc:picChg>
        <pc:picChg chg="add del mod">
          <ac:chgData name="Marissa Brown" userId="8d3d60e6-9c73-449f-aba1-c44e666f8bb7" providerId="ADAL" clId="{73283479-7720-540B-92DA-28D09D35EC4F}" dt="2025-11-20T04:21:12.617" v="11493" actId="478"/>
          <ac:picMkLst>
            <pc:docMk/>
            <pc:sldMk cId="3936477029" sldId="351"/>
            <ac:picMk id="1026" creationId="{3392E7D0-851C-8969-BB9D-5350D037FEA6}"/>
          </ac:picMkLst>
        </pc:picChg>
      </pc:sldChg>
      <pc:sldChg chg="addSp modSp add mod modAnim">
        <pc:chgData name="Marissa Brown" userId="8d3d60e6-9c73-449f-aba1-c44e666f8bb7" providerId="ADAL" clId="{73283479-7720-540B-92DA-28D09D35EC4F}" dt="2025-11-20T04:43:33.659" v="11758" actId="962"/>
        <pc:sldMkLst>
          <pc:docMk/>
          <pc:sldMk cId="319467578" sldId="352"/>
        </pc:sldMkLst>
        <pc:spChg chg="mod">
          <ac:chgData name="Marissa Brown" userId="8d3d60e6-9c73-449f-aba1-c44e666f8bb7" providerId="ADAL" clId="{73283479-7720-540B-92DA-28D09D35EC4F}" dt="2025-11-04T06:28:19.111" v="1258" actId="20577"/>
          <ac:spMkLst>
            <pc:docMk/>
            <pc:sldMk cId="319467578" sldId="352"/>
            <ac:spMk id="2" creationId="{24231E56-0154-50FD-1FC0-BF92BC4F0C53}"/>
          </ac:spMkLst>
        </pc:spChg>
        <pc:spChg chg="mod">
          <ac:chgData name="Marissa Brown" userId="8d3d60e6-9c73-449f-aba1-c44e666f8bb7" providerId="ADAL" clId="{73283479-7720-540B-92DA-28D09D35EC4F}" dt="2025-11-20T03:08:36.957" v="11319" actId="20577"/>
          <ac:spMkLst>
            <pc:docMk/>
            <pc:sldMk cId="319467578" sldId="352"/>
            <ac:spMk id="3" creationId="{FB4663F1-C260-3891-EBD9-89CF753F59DA}"/>
          </ac:spMkLst>
        </pc:spChg>
        <pc:spChg chg="add mod">
          <ac:chgData name="Marissa Brown" userId="8d3d60e6-9c73-449f-aba1-c44e666f8bb7" providerId="ADAL" clId="{73283479-7720-540B-92DA-28D09D35EC4F}" dt="2025-11-20T04:43:33.659" v="11758" actId="962"/>
          <ac:spMkLst>
            <pc:docMk/>
            <pc:sldMk cId="319467578" sldId="352"/>
            <ac:spMk id="4" creationId="{E2D3666B-F197-4DF0-996E-185C71DEA898}"/>
          </ac:spMkLst>
        </pc:spChg>
        <pc:picChg chg="add mod">
          <ac:chgData name="Marissa Brown" userId="8d3d60e6-9c73-449f-aba1-c44e666f8bb7" providerId="ADAL" clId="{73283479-7720-540B-92DA-28D09D35EC4F}" dt="2025-11-20T03:08:29.910" v="11315" actId="1076"/>
          <ac:picMkLst>
            <pc:docMk/>
            <pc:sldMk cId="319467578" sldId="352"/>
            <ac:picMk id="6" creationId="{96B7ACC2-B7DC-D268-BA57-A8C4F8531A96}"/>
          </ac:picMkLst>
        </pc:picChg>
      </pc:sldChg>
      <pc:sldChg chg="addSp modSp new mod modAnim modNotesTx">
        <pc:chgData name="Marissa Brown" userId="8d3d60e6-9c73-449f-aba1-c44e666f8bb7" providerId="ADAL" clId="{73283479-7720-540B-92DA-28D09D35EC4F}" dt="2025-11-20T04:48:36.524" v="11782" actId="962"/>
        <pc:sldMkLst>
          <pc:docMk/>
          <pc:sldMk cId="3565890583" sldId="353"/>
        </pc:sldMkLst>
        <pc:spChg chg="mod">
          <ac:chgData name="Marissa Brown" userId="8d3d60e6-9c73-449f-aba1-c44e666f8bb7" providerId="ADAL" clId="{73283479-7720-540B-92DA-28D09D35EC4F}" dt="2025-11-04T06:30:39.909" v="1280" actId="20577"/>
          <ac:spMkLst>
            <pc:docMk/>
            <pc:sldMk cId="3565890583" sldId="353"/>
            <ac:spMk id="2" creationId="{4CA117E5-A314-1515-E195-A3FA23FE4B8D}"/>
          </ac:spMkLst>
        </pc:spChg>
        <pc:spChg chg="mod">
          <ac:chgData name="Marissa Brown" userId="8d3d60e6-9c73-449f-aba1-c44e666f8bb7" providerId="ADAL" clId="{73283479-7720-540B-92DA-28D09D35EC4F}" dt="2025-11-20T04:30:16.420" v="11557" actId="20577"/>
          <ac:spMkLst>
            <pc:docMk/>
            <pc:sldMk cId="3565890583" sldId="353"/>
            <ac:spMk id="3" creationId="{4783BD7B-6E14-D612-44BA-309343D0556A}"/>
          </ac:spMkLst>
        </pc:spChg>
        <pc:spChg chg="add mod">
          <ac:chgData name="Marissa Brown" userId="8d3d60e6-9c73-449f-aba1-c44e666f8bb7" providerId="ADAL" clId="{73283479-7720-540B-92DA-28D09D35EC4F}" dt="2025-11-20T04:48:36.524" v="11782" actId="962"/>
          <ac:spMkLst>
            <pc:docMk/>
            <pc:sldMk cId="3565890583" sldId="353"/>
            <ac:spMk id="4" creationId="{341B05F9-1227-4273-5710-8646ABE03E0F}"/>
          </ac:spMkLst>
        </pc:spChg>
        <pc:picChg chg="add mod">
          <ac:chgData name="Marissa Brown" userId="8d3d60e6-9c73-449f-aba1-c44e666f8bb7" providerId="ADAL" clId="{73283479-7720-540B-92DA-28D09D35EC4F}" dt="2025-11-20T04:31:24.307" v="11563" actId="1076"/>
          <ac:picMkLst>
            <pc:docMk/>
            <pc:sldMk cId="3565890583" sldId="353"/>
            <ac:picMk id="6" creationId="{12263793-23DB-7CED-1EDE-2E94C566EBFC}"/>
          </ac:picMkLst>
        </pc:picChg>
      </pc:sldChg>
      <pc:sldChg chg="addSp modSp add mod modAnim modNotesTx">
        <pc:chgData name="Marissa Brown" userId="8d3d60e6-9c73-449f-aba1-c44e666f8bb7" providerId="ADAL" clId="{73283479-7720-540B-92DA-28D09D35EC4F}" dt="2025-11-20T04:59:58.039" v="11910" actId="962"/>
        <pc:sldMkLst>
          <pc:docMk/>
          <pc:sldMk cId="3770489941" sldId="354"/>
        </pc:sldMkLst>
        <pc:spChg chg="mod">
          <ac:chgData name="Marissa Brown" userId="8d3d60e6-9c73-449f-aba1-c44e666f8bb7" providerId="ADAL" clId="{73283479-7720-540B-92DA-28D09D35EC4F}" dt="2025-11-04T06:32:08.670" v="1346" actId="20577"/>
          <ac:spMkLst>
            <pc:docMk/>
            <pc:sldMk cId="3770489941" sldId="354"/>
            <ac:spMk id="2" creationId="{A34CBEA0-5D1E-EBFD-D76F-BDFEDAA1DA45}"/>
          </ac:spMkLst>
        </pc:spChg>
        <pc:spChg chg="mod">
          <ac:chgData name="Marissa Brown" userId="8d3d60e6-9c73-449f-aba1-c44e666f8bb7" providerId="ADAL" clId="{73283479-7720-540B-92DA-28D09D35EC4F}" dt="2025-11-20T04:31:57.492" v="11571" actId="14100"/>
          <ac:spMkLst>
            <pc:docMk/>
            <pc:sldMk cId="3770489941" sldId="354"/>
            <ac:spMk id="3" creationId="{B3129A49-BE71-0627-A9C0-0ADE6AB9C5F4}"/>
          </ac:spMkLst>
        </pc:spChg>
        <pc:spChg chg="add mod">
          <ac:chgData name="Marissa Brown" userId="8d3d60e6-9c73-449f-aba1-c44e666f8bb7" providerId="ADAL" clId="{73283479-7720-540B-92DA-28D09D35EC4F}" dt="2025-11-20T04:59:58.039" v="11910" actId="962"/>
          <ac:spMkLst>
            <pc:docMk/>
            <pc:sldMk cId="3770489941" sldId="354"/>
            <ac:spMk id="4" creationId="{0B53E8F4-AFCE-99C8-208B-434747B3E267}"/>
          </ac:spMkLst>
        </pc:spChg>
        <pc:picChg chg="add mod">
          <ac:chgData name="Marissa Brown" userId="8d3d60e6-9c73-449f-aba1-c44e666f8bb7" providerId="ADAL" clId="{73283479-7720-540B-92DA-28D09D35EC4F}" dt="2025-11-20T04:32:50.688" v="11575" actId="1076"/>
          <ac:picMkLst>
            <pc:docMk/>
            <pc:sldMk cId="3770489941" sldId="354"/>
            <ac:picMk id="6" creationId="{2F17A729-3C65-2985-35E1-D583578A5388}"/>
          </ac:picMkLst>
        </pc:picChg>
      </pc:sldChg>
      <pc:sldChg chg="addSp delSp modSp add del mod modNotesTx">
        <pc:chgData name="Marissa Brown" userId="8d3d60e6-9c73-449f-aba1-c44e666f8bb7" providerId="ADAL" clId="{73283479-7720-540B-92DA-28D09D35EC4F}" dt="2025-11-20T05:23:56.715" v="12262" actId="13244"/>
        <pc:sldMkLst>
          <pc:docMk/>
          <pc:sldMk cId="3254772396" sldId="356"/>
        </pc:sldMkLst>
        <pc:spChg chg="mod">
          <ac:chgData name="Marissa Brown" userId="8d3d60e6-9c73-449f-aba1-c44e666f8bb7" providerId="ADAL" clId="{73283479-7720-540B-92DA-28D09D35EC4F}" dt="2025-11-20T04:34:01.744" v="11594" actId="20577"/>
          <ac:spMkLst>
            <pc:docMk/>
            <pc:sldMk cId="3254772396" sldId="356"/>
            <ac:spMk id="2" creationId="{675CD018-2E8B-9CED-81C4-9AC5B1DEBF55}"/>
          </ac:spMkLst>
        </pc:spChg>
        <pc:spChg chg="add mod ord">
          <ac:chgData name="Marissa Brown" userId="8d3d60e6-9c73-449f-aba1-c44e666f8bb7" providerId="ADAL" clId="{73283479-7720-540B-92DA-28D09D35EC4F}" dt="2025-11-20T05:23:56.715" v="12262" actId="13244"/>
          <ac:spMkLst>
            <pc:docMk/>
            <pc:sldMk cId="3254772396" sldId="356"/>
            <ac:spMk id="10" creationId="{7F7217D1-58D9-100D-57E6-96519F66B8BC}"/>
          </ac:spMkLst>
        </pc:spChg>
        <pc:picChg chg="add mod">
          <ac:chgData name="Marissa Brown" userId="8d3d60e6-9c73-449f-aba1-c44e666f8bb7" providerId="ADAL" clId="{73283479-7720-540B-92DA-28D09D35EC4F}" dt="2025-11-20T05:00:48.213" v="11913" actId="962"/>
          <ac:picMkLst>
            <pc:docMk/>
            <pc:sldMk cId="3254772396" sldId="356"/>
            <ac:picMk id="9" creationId="{4A77634A-E27C-E3C3-F0D2-CDDB4F4B67FE}"/>
          </ac:picMkLst>
        </pc:picChg>
      </pc:sldChg>
      <pc:sldChg chg="addSp delSp modSp add mod modNotesTx">
        <pc:chgData name="Marissa Brown" userId="8d3d60e6-9c73-449f-aba1-c44e666f8bb7" providerId="ADAL" clId="{73283479-7720-540B-92DA-28D09D35EC4F}" dt="2025-11-20T04:52:52.062" v="11882" actId="962"/>
        <pc:sldMkLst>
          <pc:docMk/>
          <pc:sldMk cId="524239834" sldId="358"/>
        </pc:sldMkLst>
        <pc:spChg chg="mod">
          <ac:chgData name="Marissa Brown" userId="8d3d60e6-9c73-449f-aba1-c44e666f8bb7" providerId="ADAL" clId="{73283479-7720-540B-92DA-28D09D35EC4F}" dt="2025-11-10T04:09:17.299" v="2627" actId="20577"/>
          <ac:spMkLst>
            <pc:docMk/>
            <pc:sldMk cId="524239834" sldId="358"/>
            <ac:spMk id="2" creationId="{54E5BEC9-BD1C-C525-0039-DA993713F91A}"/>
          </ac:spMkLst>
        </pc:spChg>
        <pc:spChg chg="add del mod">
          <ac:chgData name="Marissa Brown" userId="8d3d60e6-9c73-449f-aba1-c44e666f8bb7" providerId="ADAL" clId="{73283479-7720-540B-92DA-28D09D35EC4F}" dt="2025-11-20T04:50:48.828" v="11876"/>
          <ac:spMkLst>
            <pc:docMk/>
            <pc:sldMk cId="524239834" sldId="358"/>
            <ac:spMk id="3" creationId="{48306743-03F1-7E7E-FD52-33D72E581D50}"/>
          </ac:spMkLst>
        </pc:spChg>
        <pc:spChg chg="add mod">
          <ac:chgData name="Marissa Brown" userId="8d3d60e6-9c73-449f-aba1-c44e666f8bb7" providerId="ADAL" clId="{73283479-7720-540B-92DA-28D09D35EC4F}" dt="2025-11-10T04:11:06.011" v="2645" actId="1076"/>
          <ac:spMkLst>
            <pc:docMk/>
            <pc:sldMk cId="524239834" sldId="358"/>
            <ac:spMk id="8" creationId="{AC8AEC4B-6005-44AF-6BB3-139959F17FEB}"/>
          </ac:spMkLst>
        </pc:spChg>
        <pc:spChg chg="add mod">
          <ac:chgData name="Marissa Brown" userId="8d3d60e6-9c73-449f-aba1-c44e666f8bb7" providerId="ADAL" clId="{73283479-7720-540B-92DA-28D09D35EC4F}" dt="2025-11-10T04:11:25.100" v="2651" actId="14100"/>
          <ac:spMkLst>
            <pc:docMk/>
            <pc:sldMk cId="524239834" sldId="358"/>
            <ac:spMk id="11" creationId="{879669DC-B1B7-C5EA-1A8E-91B48AEFCA8E}"/>
          </ac:spMkLst>
        </pc:spChg>
        <pc:grpChg chg="add mod">
          <ac:chgData name="Marissa Brown" userId="8d3d60e6-9c73-449f-aba1-c44e666f8bb7" providerId="ADAL" clId="{73283479-7720-540B-92DA-28D09D35EC4F}" dt="2025-11-20T04:52:52.062" v="11882" actId="962"/>
          <ac:grpSpMkLst>
            <pc:docMk/>
            <pc:sldMk cId="524239834" sldId="358"/>
            <ac:grpSpMk id="4" creationId="{FCEBAED7-6DDE-5F90-2419-8EF5B2276E9A}"/>
          </ac:grpSpMkLst>
        </pc:grpChg>
        <pc:grpChg chg="add mod">
          <ac:chgData name="Marissa Brown" userId="8d3d60e6-9c73-449f-aba1-c44e666f8bb7" providerId="ADAL" clId="{73283479-7720-540B-92DA-28D09D35EC4F}" dt="2025-11-20T04:52:13.295" v="11880" actId="962"/>
          <ac:grpSpMkLst>
            <pc:docMk/>
            <pc:sldMk cId="524239834" sldId="358"/>
            <ac:grpSpMk id="5" creationId="{8CBAB80E-9593-8F1D-79B5-9A5A2C2F07AE}"/>
          </ac:grpSpMkLst>
        </pc:grpChg>
        <pc:picChg chg="add mod modCrop">
          <ac:chgData name="Marissa Brown" userId="8d3d60e6-9c73-449f-aba1-c44e666f8bb7" providerId="ADAL" clId="{73283479-7720-540B-92DA-28D09D35EC4F}" dt="2025-11-20T04:50:43.916" v="11874" actId="732"/>
          <ac:picMkLst>
            <pc:docMk/>
            <pc:sldMk cId="524239834" sldId="358"/>
            <ac:picMk id="9" creationId="{ABC3FD4A-3EE2-6E42-6A7B-F3C06E56A1A4}"/>
          </ac:picMkLst>
        </pc:picChg>
        <pc:picChg chg="add mod">
          <ac:chgData name="Marissa Brown" userId="8d3d60e6-9c73-449f-aba1-c44e666f8bb7" providerId="ADAL" clId="{73283479-7720-540B-92DA-28D09D35EC4F}" dt="2025-11-20T04:49:59.693" v="11872" actId="962"/>
          <ac:picMkLst>
            <pc:docMk/>
            <pc:sldMk cId="524239834" sldId="358"/>
            <ac:picMk id="10" creationId="{995DDEBE-03CD-C80B-49C0-39CCF723ADD2}"/>
          </ac:picMkLst>
        </pc:picChg>
      </pc:sldChg>
      <pc:sldChg chg="addSp delSp modSp add mod modNotesTx">
        <pc:chgData name="Marissa Brown" userId="8d3d60e6-9c73-449f-aba1-c44e666f8bb7" providerId="ADAL" clId="{73283479-7720-540B-92DA-28D09D35EC4F}" dt="2025-11-20T04:57:36.162" v="11897" actId="962"/>
        <pc:sldMkLst>
          <pc:docMk/>
          <pc:sldMk cId="3238557209" sldId="359"/>
        </pc:sldMkLst>
        <pc:spChg chg="mod">
          <ac:chgData name="Marissa Brown" userId="8d3d60e6-9c73-449f-aba1-c44e666f8bb7" providerId="ADAL" clId="{73283479-7720-540B-92DA-28D09D35EC4F}" dt="2025-11-10T04:16:35.621" v="2710" actId="20577"/>
          <ac:spMkLst>
            <pc:docMk/>
            <pc:sldMk cId="3238557209" sldId="359"/>
            <ac:spMk id="2" creationId="{8EF0C881-21D8-4B55-0F81-0EE88C62136C}"/>
          </ac:spMkLst>
        </pc:spChg>
        <pc:spChg chg="add mod">
          <ac:chgData name="Marissa Brown" userId="8d3d60e6-9c73-449f-aba1-c44e666f8bb7" providerId="ADAL" clId="{73283479-7720-540B-92DA-28D09D35EC4F}" dt="2025-11-10T04:17:03.112" v="2717" actId="1076"/>
          <ac:spMkLst>
            <pc:docMk/>
            <pc:sldMk cId="3238557209" sldId="359"/>
            <ac:spMk id="8" creationId="{B5EDD2D6-953A-ABF4-F6F7-444ECD4D2DEC}"/>
          </ac:spMkLst>
        </pc:spChg>
        <pc:grpChg chg="add mod">
          <ac:chgData name="Marissa Brown" userId="8d3d60e6-9c73-449f-aba1-c44e666f8bb7" providerId="ADAL" clId="{73283479-7720-540B-92DA-28D09D35EC4F}" dt="2025-11-20T04:57:11.129" v="11895" actId="962"/>
          <ac:grpSpMkLst>
            <pc:docMk/>
            <pc:sldMk cId="3238557209" sldId="359"/>
            <ac:grpSpMk id="3" creationId="{0FFC714B-94BA-B66C-326B-BBAF2637A4C0}"/>
          </ac:grpSpMkLst>
        </pc:grpChg>
        <pc:picChg chg="add mod">
          <ac:chgData name="Marissa Brown" userId="8d3d60e6-9c73-449f-aba1-c44e666f8bb7" providerId="ADAL" clId="{73283479-7720-540B-92DA-28D09D35EC4F}" dt="2025-11-13T02:39:04.310" v="8294" actId="108"/>
          <ac:picMkLst>
            <pc:docMk/>
            <pc:sldMk cId="3238557209" sldId="359"/>
            <ac:picMk id="10" creationId="{2A490CF6-FCE0-1E74-5338-3BB0A417DEE9}"/>
          </ac:picMkLst>
        </pc:picChg>
        <pc:picChg chg="add mod">
          <ac:chgData name="Marissa Brown" userId="8d3d60e6-9c73-449f-aba1-c44e666f8bb7" providerId="ADAL" clId="{73283479-7720-540B-92DA-28D09D35EC4F}" dt="2025-11-20T04:57:36.162" v="11897" actId="962"/>
          <ac:picMkLst>
            <pc:docMk/>
            <pc:sldMk cId="3238557209" sldId="359"/>
            <ac:picMk id="11" creationId="{FEF272C4-4396-87EC-9CBD-12DAE375F074}"/>
          </ac:picMkLst>
        </pc:picChg>
      </pc:sldChg>
      <pc:sldChg chg="modSp new del mod modAnim modNotesTx">
        <pc:chgData name="Marissa Brown" userId="8d3d60e6-9c73-449f-aba1-c44e666f8bb7" providerId="ADAL" clId="{73283479-7720-540B-92DA-28D09D35EC4F}" dt="2025-11-20T04:35:04.954" v="11626" actId="2696"/>
        <pc:sldMkLst>
          <pc:docMk/>
          <pc:sldMk cId="2607201760" sldId="361"/>
        </pc:sldMkLst>
        <pc:spChg chg="mod">
          <ac:chgData name="Marissa Brown" userId="8d3d60e6-9c73-449f-aba1-c44e666f8bb7" providerId="ADAL" clId="{73283479-7720-540B-92DA-28D09D35EC4F}" dt="2025-11-20T04:34:33.718" v="11625" actId="20577"/>
          <ac:spMkLst>
            <pc:docMk/>
            <pc:sldMk cId="2607201760" sldId="361"/>
            <ac:spMk id="3" creationId="{77F5C197-A3F3-1EAC-487E-125598709A28}"/>
          </ac:spMkLst>
        </pc:spChg>
      </pc:sldChg>
      <pc:sldChg chg="addSp delSp modSp add mod ord modAnim modNotesTx">
        <pc:chgData name="Marissa Brown" userId="8d3d60e6-9c73-449f-aba1-c44e666f8bb7" providerId="ADAL" clId="{73283479-7720-540B-92DA-28D09D35EC4F}" dt="2025-11-20T03:29:02.415" v="11446"/>
        <pc:sldMkLst>
          <pc:docMk/>
          <pc:sldMk cId="3353993811" sldId="363"/>
        </pc:sldMkLst>
        <pc:spChg chg="mod">
          <ac:chgData name="Marissa Brown" userId="8d3d60e6-9c73-449f-aba1-c44e666f8bb7" providerId="ADAL" clId="{73283479-7720-540B-92DA-28D09D35EC4F}" dt="2025-11-10T04:22:18.931" v="2801" actId="20577"/>
          <ac:spMkLst>
            <pc:docMk/>
            <pc:sldMk cId="3353993811" sldId="363"/>
            <ac:spMk id="2" creationId="{9A10C3D3-D4CB-D473-B36F-35373116EFA8}"/>
          </ac:spMkLst>
        </pc:spChg>
        <pc:spChg chg="add mod">
          <ac:chgData name="Marissa Brown" userId="8d3d60e6-9c73-449f-aba1-c44e666f8bb7" providerId="ADAL" clId="{73283479-7720-540B-92DA-28D09D35EC4F}" dt="2025-11-10T06:02:11.861" v="5987" actId="1076"/>
          <ac:spMkLst>
            <pc:docMk/>
            <pc:sldMk cId="3353993811" sldId="363"/>
            <ac:spMk id="5" creationId="{4070ED93-DED9-AAE5-50F8-3D2DE79D9A25}"/>
          </ac:spMkLst>
        </pc:spChg>
      </pc:sldChg>
      <pc:sldChg chg="addSp delSp modSp add mod">
        <pc:chgData name="Marissa Brown" userId="8d3d60e6-9c73-449f-aba1-c44e666f8bb7" providerId="ADAL" clId="{73283479-7720-540B-92DA-28D09D35EC4F}" dt="2025-11-20T05:23:40.590" v="12261" actId="13244"/>
        <pc:sldMkLst>
          <pc:docMk/>
          <pc:sldMk cId="3088156713" sldId="364"/>
        </pc:sldMkLst>
        <pc:spChg chg="mod">
          <ac:chgData name="Marissa Brown" userId="8d3d60e6-9c73-449f-aba1-c44e666f8bb7" providerId="ADAL" clId="{73283479-7720-540B-92DA-28D09D35EC4F}" dt="2025-11-10T04:06:57.606" v="2589" actId="20577"/>
          <ac:spMkLst>
            <pc:docMk/>
            <pc:sldMk cId="3088156713" sldId="364"/>
            <ac:spMk id="2" creationId="{AE75026D-6B5D-29D6-D235-018DF8342064}"/>
          </ac:spMkLst>
        </pc:spChg>
        <pc:spChg chg="add mod">
          <ac:chgData name="Marissa Brown" userId="8d3d60e6-9c73-449f-aba1-c44e666f8bb7" providerId="ADAL" clId="{73283479-7720-540B-92DA-28D09D35EC4F}" dt="2025-11-10T04:08:47.381" v="2606" actId="1582"/>
          <ac:spMkLst>
            <pc:docMk/>
            <pc:sldMk cId="3088156713" sldId="364"/>
            <ac:spMk id="6" creationId="{B23C30CD-645B-1112-D5A4-BD700E7612BF}"/>
          </ac:spMkLst>
        </pc:spChg>
        <pc:grpChg chg="add mod">
          <ac:chgData name="Marissa Brown" userId="8d3d60e6-9c73-449f-aba1-c44e666f8bb7" providerId="ADAL" clId="{73283479-7720-540B-92DA-28D09D35EC4F}" dt="2025-11-20T04:55:57.379" v="11892" actId="962"/>
          <ac:grpSpMkLst>
            <pc:docMk/>
            <pc:sldMk cId="3088156713" sldId="364"/>
            <ac:grpSpMk id="4" creationId="{44A0D6D6-48D7-ED1F-6B4F-375B54E9CA03}"/>
          </ac:grpSpMkLst>
        </pc:grpChg>
        <pc:picChg chg="add mod ord">
          <ac:chgData name="Marissa Brown" userId="8d3d60e6-9c73-449f-aba1-c44e666f8bb7" providerId="ADAL" clId="{73283479-7720-540B-92DA-28D09D35EC4F}" dt="2025-11-20T05:23:40.590" v="12261" actId="13244"/>
          <ac:picMkLst>
            <pc:docMk/>
            <pc:sldMk cId="3088156713" sldId="364"/>
            <ac:picMk id="3" creationId="{155D94FB-11E6-781A-5D02-112FA3C9BAB7}"/>
          </ac:picMkLst>
        </pc:picChg>
        <pc:picChg chg="add mod modCrop">
          <ac:chgData name="Marissa Brown" userId="8d3d60e6-9c73-449f-aba1-c44e666f8bb7" providerId="ADAL" clId="{73283479-7720-540B-92DA-28D09D35EC4F}" dt="2025-11-13T02:38:58.657" v="8292" actId="108"/>
          <ac:picMkLst>
            <pc:docMk/>
            <pc:sldMk cId="3088156713" sldId="364"/>
            <ac:picMk id="5" creationId="{8B3B1EA0-7A58-5DCC-FD38-1C4D1241148A}"/>
          </ac:picMkLst>
        </pc:picChg>
      </pc:sldChg>
      <pc:sldChg chg="addSp modSp add mod">
        <pc:chgData name="Marissa Brown" userId="8d3d60e6-9c73-449f-aba1-c44e666f8bb7" providerId="ADAL" clId="{73283479-7720-540B-92DA-28D09D35EC4F}" dt="2025-11-20T05:23:31.351" v="12260" actId="13244"/>
        <pc:sldMkLst>
          <pc:docMk/>
          <pc:sldMk cId="55119483" sldId="365"/>
        </pc:sldMkLst>
        <pc:grpChg chg="add mod">
          <ac:chgData name="Marissa Brown" userId="8d3d60e6-9c73-449f-aba1-c44e666f8bb7" providerId="ADAL" clId="{73283479-7720-540B-92DA-28D09D35EC4F}" dt="2025-11-20T04:53:41.478" v="11885" actId="962"/>
          <ac:grpSpMkLst>
            <pc:docMk/>
            <pc:sldMk cId="55119483" sldId="365"/>
            <ac:grpSpMk id="3" creationId="{7B3AC2EB-2EDA-8D15-428A-8C29B68C3CF1}"/>
          </ac:grpSpMkLst>
        </pc:grpChg>
        <pc:picChg chg="mod ord">
          <ac:chgData name="Marissa Brown" userId="8d3d60e6-9c73-449f-aba1-c44e666f8bb7" providerId="ADAL" clId="{73283479-7720-540B-92DA-28D09D35EC4F}" dt="2025-11-20T05:23:31.351" v="12260" actId="13244"/>
          <ac:picMkLst>
            <pc:docMk/>
            <pc:sldMk cId="55119483" sldId="365"/>
            <ac:picMk id="4" creationId="{6FFFA949-4747-68F5-161E-E5671FD2E515}"/>
          </ac:picMkLst>
        </pc:picChg>
        <pc:picChg chg="mod">
          <ac:chgData name="Marissa Brown" userId="8d3d60e6-9c73-449f-aba1-c44e666f8bb7" providerId="ADAL" clId="{73283479-7720-540B-92DA-28D09D35EC4F}" dt="2025-11-13T02:38:52.409" v="8290" actId="108"/>
          <ac:picMkLst>
            <pc:docMk/>
            <pc:sldMk cId="55119483" sldId="365"/>
            <ac:picMk id="7" creationId="{F0CC5902-8E33-BBB6-4746-E0002E6E21F0}"/>
          </ac:picMkLst>
        </pc:picChg>
      </pc:sldChg>
      <pc:sldChg chg="addSp modSp add mod">
        <pc:chgData name="Marissa Brown" userId="8d3d60e6-9c73-449f-aba1-c44e666f8bb7" providerId="ADAL" clId="{73283479-7720-540B-92DA-28D09D35EC4F}" dt="2025-11-20T04:59:54.612" v="11909" actId="962"/>
        <pc:sldMkLst>
          <pc:docMk/>
          <pc:sldMk cId="559808345" sldId="366"/>
        </pc:sldMkLst>
        <pc:grpChg chg="add mod">
          <ac:chgData name="Marissa Brown" userId="8d3d60e6-9c73-449f-aba1-c44e666f8bb7" providerId="ADAL" clId="{73283479-7720-540B-92DA-28D09D35EC4F}" dt="2025-11-20T04:59:25.063" v="11907" actId="962"/>
          <ac:grpSpMkLst>
            <pc:docMk/>
            <pc:sldMk cId="559808345" sldId="366"/>
            <ac:grpSpMk id="3" creationId="{56BD6A1B-F7ED-EE36-D9AD-E8D107731050}"/>
          </ac:grpSpMkLst>
        </pc:grpChg>
        <pc:picChg chg="mod">
          <ac:chgData name="Marissa Brown" userId="8d3d60e6-9c73-449f-aba1-c44e666f8bb7" providerId="ADAL" clId="{73283479-7720-540B-92DA-28D09D35EC4F}" dt="2025-11-13T02:39:14.574" v="8298" actId="108"/>
          <ac:picMkLst>
            <pc:docMk/>
            <pc:sldMk cId="559808345" sldId="366"/>
            <ac:picMk id="7" creationId="{0B44F9BB-8413-9FB1-4344-29CD38805272}"/>
          </ac:picMkLst>
        </pc:picChg>
        <pc:picChg chg="mod">
          <ac:chgData name="Marissa Brown" userId="8d3d60e6-9c73-449f-aba1-c44e666f8bb7" providerId="ADAL" clId="{73283479-7720-540B-92DA-28D09D35EC4F}" dt="2025-11-20T04:59:54.612" v="11909" actId="962"/>
          <ac:picMkLst>
            <pc:docMk/>
            <pc:sldMk cId="559808345" sldId="366"/>
            <ac:picMk id="9" creationId="{89A19F94-5E7B-3E54-3598-C4517989D3C5}"/>
          </ac:picMkLst>
        </pc:picChg>
      </pc:sldChg>
      <pc:sldChg chg="addSp delSp modSp add mod">
        <pc:chgData name="Marissa Brown" userId="8d3d60e6-9c73-449f-aba1-c44e666f8bb7" providerId="ADAL" clId="{73283479-7720-540B-92DA-28D09D35EC4F}" dt="2025-11-20T04:58:38.463" v="11904" actId="962"/>
        <pc:sldMkLst>
          <pc:docMk/>
          <pc:sldMk cId="3165709925" sldId="367"/>
        </pc:sldMkLst>
        <pc:spChg chg="mod">
          <ac:chgData name="Marissa Brown" userId="8d3d60e6-9c73-449f-aba1-c44e666f8bb7" providerId="ADAL" clId="{73283479-7720-540B-92DA-28D09D35EC4F}" dt="2025-11-10T04:17:30.127" v="2732" actId="20577"/>
          <ac:spMkLst>
            <pc:docMk/>
            <pc:sldMk cId="3165709925" sldId="367"/>
            <ac:spMk id="2" creationId="{D3EBF395-07C1-4C80-18B7-17239025A9EE}"/>
          </ac:spMkLst>
        </pc:spChg>
        <pc:grpChg chg="add mod">
          <ac:chgData name="Marissa Brown" userId="8d3d60e6-9c73-449f-aba1-c44e666f8bb7" providerId="ADAL" clId="{73283479-7720-540B-92DA-28D09D35EC4F}" dt="2025-11-20T04:58:08.546" v="11902" actId="962"/>
          <ac:grpSpMkLst>
            <pc:docMk/>
            <pc:sldMk cId="3165709925" sldId="367"/>
            <ac:grpSpMk id="4" creationId="{4D8DCB7B-0DD6-11AF-21FB-85BE7BC3D083}"/>
          </ac:grpSpMkLst>
        </pc:grpChg>
        <pc:picChg chg="add mod">
          <ac:chgData name="Marissa Brown" userId="8d3d60e6-9c73-449f-aba1-c44e666f8bb7" providerId="ADAL" clId="{73283479-7720-540B-92DA-28D09D35EC4F}" dt="2025-11-20T04:58:38.463" v="11904" actId="962"/>
          <ac:picMkLst>
            <pc:docMk/>
            <pc:sldMk cId="3165709925" sldId="367"/>
            <ac:picMk id="3" creationId="{718CB539-3BA9-27D4-69AC-1B7BF5567AB8}"/>
          </ac:picMkLst>
        </pc:picChg>
        <pc:picChg chg="mod">
          <ac:chgData name="Marissa Brown" userId="8d3d60e6-9c73-449f-aba1-c44e666f8bb7" providerId="ADAL" clId="{73283479-7720-540B-92DA-28D09D35EC4F}" dt="2025-11-20T04:57:40.413" v="11899" actId="962"/>
          <ac:picMkLst>
            <pc:docMk/>
            <pc:sldMk cId="3165709925" sldId="367"/>
            <ac:picMk id="10" creationId="{8C948622-EF63-9EBC-5D1E-C95EDF996950}"/>
          </ac:picMkLst>
        </pc:picChg>
      </pc:sldChg>
      <pc:sldChg chg="addSp modSp add mod modAnim">
        <pc:chgData name="Marissa Brown" userId="8d3d60e6-9c73-449f-aba1-c44e666f8bb7" providerId="ADAL" clId="{73283479-7720-540B-92DA-28D09D35EC4F}" dt="2025-11-20T04:44:04.043" v="11761" actId="962"/>
        <pc:sldMkLst>
          <pc:docMk/>
          <pc:sldMk cId="720302167" sldId="368"/>
        </pc:sldMkLst>
        <pc:spChg chg="mod">
          <ac:chgData name="Marissa Brown" userId="8d3d60e6-9c73-449f-aba1-c44e666f8bb7" providerId="ADAL" clId="{73283479-7720-540B-92DA-28D09D35EC4F}" dt="2025-11-14T04:43:09.575" v="9827" actId="20577"/>
          <ac:spMkLst>
            <pc:docMk/>
            <pc:sldMk cId="720302167" sldId="368"/>
            <ac:spMk id="2" creationId="{96977DA3-C6BD-C550-6CC1-55C8AD3A370D}"/>
          </ac:spMkLst>
        </pc:spChg>
        <pc:spChg chg="mod">
          <ac:chgData name="Marissa Brown" userId="8d3d60e6-9c73-449f-aba1-c44e666f8bb7" providerId="ADAL" clId="{73283479-7720-540B-92DA-28D09D35EC4F}" dt="2025-11-20T03:09:41.112" v="11328" actId="20577"/>
          <ac:spMkLst>
            <pc:docMk/>
            <pc:sldMk cId="720302167" sldId="368"/>
            <ac:spMk id="3" creationId="{B67E308B-58F5-073C-5C3E-A0C6F3DA81F5}"/>
          </ac:spMkLst>
        </pc:spChg>
        <pc:spChg chg="add mod">
          <ac:chgData name="Marissa Brown" userId="8d3d60e6-9c73-449f-aba1-c44e666f8bb7" providerId="ADAL" clId="{73283479-7720-540B-92DA-28D09D35EC4F}" dt="2025-11-20T04:44:04.043" v="11761" actId="962"/>
          <ac:spMkLst>
            <pc:docMk/>
            <pc:sldMk cId="720302167" sldId="368"/>
            <ac:spMk id="4" creationId="{F2FADDA2-BC11-6829-BB9F-667E061B48CC}"/>
          </ac:spMkLst>
        </pc:spChg>
        <pc:picChg chg="add mod">
          <ac:chgData name="Marissa Brown" userId="8d3d60e6-9c73-449f-aba1-c44e666f8bb7" providerId="ADAL" clId="{73283479-7720-540B-92DA-28D09D35EC4F}" dt="2025-11-20T03:09:29.404" v="11324" actId="1076"/>
          <ac:picMkLst>
            <pc:docMk/>
            <pc:sldMk cId="720302167" sldId="368"/>
            <ac:picMk id="6" creationId="{599DB939-F05F-79DF-7522-1D0DF5917E14}"/>
          </ac:picMkLst>
        </pc:picChg>
      </pc:sldChg>
      <pc:sldChg chg="delSp modSp add del mod ord delAnim">
        <pc:chgData name="Marissa Brown" userId="8d3d60e6-9c73-449f-aba1-c44e666f8bb7" providerId="ADAL" clId="{73283479-7720-540B-92DA-28D09D35EC4F}" dt="2025-11-20T01:56:54.751" v="10615" actId="2696"/>
        <pc:sldMkLst>
          <pc:docMk/>
          <pc:sldMk cId="410419389" sldId="372"/>
        </pc:sldMkLst>
        <pc:spChg chg="mod">
          <ac:chgData name="Marissa Brown" userId="8d3d60e6-9c73-449f-aba1-c44e666f8bb7" providerId="ADAL" clId="{73283479-7720-540B-92DA-28D09D35EC4F}" dt="2025-11-20T01:51:34.162" v="10532" actId="20577"/>
          <ac:spMkLst>
            <pc:docMk/>
            <pc:sldMk cId="410419389" sldId="372"/>
            <ac:spMk id="2" creationId="{16ED77D3-4C62-5DAA-6BA7-69868B11CDBA}"/>
          </ac:spMkLst>
        </pc:spChg>
        <pc:graphicFrameChg chg="mod modGraphic">
          <ac:chgData name="Marissa Brown" userId="8d3d60e6-9c73-449f-aba1-c44e666f8bb7" providerId="ADAL" clId="{73283479-7720-540B-92DA-28D09D35EC4F}" dt="2025-11-20T01:51:50.036" v="10534" actId="2166"/>
          <ac:graphicFrameMkLst>
            <pc:docMk/>
            <pc:sldMk cId="410419389" sldId="372"/>
            <ac:graphicFrameMk id="10" creationId="{7265E658-6BC9-1BF7-54BD-0FFED4AFC0D0}"/>
          </ac:graphicFrameMkLst>
        </pc:graphicFrameChg>
      </pc:sldChg>
      <pc:sldChg chg="addSp delSp modSp add mod modNotesTx">
        <pc:chgData name="Marissa Brown" userId="8d3d60e6-9c73-449f-aba1-c44e666f8bb7" providerId="ADAL" clId="{73283479-7720-540B-92DA-28D09D35EC4F}" dt="2025-11-20T05:19:38.368" v="12237" actId="13244"/>
        <pc:sldMkLst>
          <pc:docMk/>
          <pc:sldMk cId="1809237246" sldId="373"/>
        </pc:sldMkLst>
        <pc:spChg chg="mod">
          <ac:chgData name="Marissa Brown" userId="8d3d60e6-9c73-449f-aba1-c44e666f8bb7" providerId="ADAL" clId="{73283479-7720-540B-92DA-28D09D35EC4F}" dt="2025-11-14T04:57:15.308" v="10254" actId="20577"/>
          <ac:spMkLst>
            <pc:docMk/>
            <pc:sldMk cId="1809237246" sldId="373"/>
            <ac:spMk id="2" creationId="{4023E9ED-E24A-E8B4-4CA8-8AC2142AEF3F}"/>
          </ac:spMkLst>
        </pc:spChg>
        <pc:spChg chg="add mod ord">
          <ac:chgData name="Marissa Brown" userId="8d3d60e6-9c73-449f-aba1-c44e666f8bb7" providerId="ADAL" clId="{73283479-7720-540B-92DA-28D09D35EC4F}" dt="2025-11-20T05:19:33.485" v="12236" actId="13244"/>
          <ac:spMkLst>
            <pc:docMk/>
            <pc:sldMk cId="1809237246" sldId="373"/>
            <ac:spMk id="11" creationId="{E02CE626-6650-6D2B-CF5C-A1369010658A}"/>
          </ac:spMkLst>
        </pc:spChg>
        <pc:picChg chg="add del mod">
          <ac:chgData name="Marissa Brown" userId="8d3d60e6-9c73-449f-aba1-c44e666f8bb7" providerId="ADAL" clId="{73283479-7720-540B-92DA-28D09D35EC4F}" dt="2025-11-20T03:14:32.395" v="11353" actId="478"/>
          <ac:picMkLst>
            <pc:docMk/>
            <pc:sldMk cId="1809237246" sldId="373"/>
            <ac:picMk id="3" creationId="{3CAB2C4C-C88A-14C8-483F-0ABFA2CDC8A6}"/>
          </ac:picMkLst>
        </pc:picChg>
        <pc:picChg chg="add del mod">
          <ac:chgData name="Marissa Brown" userId="8d3d60e6-9c73-449f-aba1-c44e666f8bb7" providerId="ADAL" clId="{73283479-7720-540B-92DA-28D09D35EC4F}" dt="2025-11-20T03:14:40.954" v="11356" actId="478"/>
          <ac:picMkLst>
            <pc:docMk/>
            <pc:sldMk cId="1809237246" sldId="373"/>
            <ac:picMk id="4" creationId="{5CE68CCD-357C-DDE7-B0A7-316BA5B0AA19}"/>
          </ac:picMkLst>
        </pc:picChg>
        <pc:picChg chg="add mod modCrop">
          <ac:chgData name="Marissa Brown" userId="8d3d60e6-9c73-449f-aba1-c44e666f8bb7" providerId="ADAL" clId="{73283479-7720-540B-92DA-28D09D35EC4F}" dt="2025-11-20T04:42:59.045" v="11745" actId="962"/>
          <ac:picMkLst>
            <pc:docMk/>
            <pc:sldMk cId="1809237246" sldId="373"/>
            <ac:picMk id="6" creationId="{F3222FE5-1973-8377-8D3F-74F9FA04DC30}"/>
          </ac:picMkLst>
        </pc:picChg>
        <pc:picChg chg="add mod modCrop">
          <ac:chgData name="Marissa Brown" userId="8d3d60e6-9c73-449f-aba1-c44e666f8bb7" providerId="ADAL" clId="{73283479-7720-540B-92DA-28D09D35EC4F}" dt="2025-11-20T04:42:59.041" v="11741" actId="962"/>
          <ac:picMkLst>
            <pc:docMk/>
            <pc:sldMk cId="1809237246" sldId="373"/>
            <ac:picMk id="8" creationId="{EC1AE881-DE3A-B30A-CDDC-001F8BCE4C25}"/>
          </ac:picMkLst>
        </pc:picChg>
        <pc:picChg chg="add mod modCrop">
          <ac:chgData name="Marissa Brown" userId="8d3d60e6-9c73-449f-aba1-c44e666f8bb7" providerId="ADAL" clId="{73283479-7720-540B-92DA-28D09D35EC4F}" dt="2025-11-20T04:42:59.047" v="11747" actId="962"/>
          <ac:picMkLst>
            <pc:docMk/>
            <pc:sldMk cId="1809237246" sldId="373"/>
            <ac:picMk id="9" creationId="{E4A6166F-504E-C6C3-5C0A-872CD3FCE4DD}"/>
          </ac:picMkLst>
        </pc:picChg>
        <pc:picChg chg="add mod ord">
          <ac:chgData name="Marissa Brown" userId="8d3d60e6-9c73-449f-aba1-c44e666f8bb7" providerId="ADAL" clId="{73283479-7720-540B-92DA-28D09D35EC4F}" dt="2025-11-20T05:19:38.368" v="12237" actId="13244"/>
          <ac:picMkLst>
            <pc:docMk/>
            <pc:sldMk cId="1809237246" sldId="373"/>
            <ac:picMk id="13" creationId="{5DDE15A6-7F2B-CB0F-70C5-1A2B91945B2B}"/>
          </ac:picMkLst>
        </pc:picChg>
      </pc:sldChg>
      <pc:sldChg chg="addSp delSp modSp add mod modNotesTx">
        <pc:chgData name="Marissa Brown" userId="8d3d60e6-9c73-449f-aba1-c44e666f8bb7" providerId="ADAL" clId="{73283479-7720-540B-92DA-28D09D35EC4F}" dt="2025-11-20T05:30:52.089" v="12284" actId="11530"/>
        <pc:sldMkLst>
          <pc:docMk/>
          <pc:sldMk cId="947922660" sldId="374"/>
        </pc:sldMkLst>
        <pc:spChg chg="mod">
          <ac:chgData name="Marissa Brown" userId="8d3d60e6-9c73-449f-aba1-c44e666f8bb7" providerId="ADAL" clId="{73283479-7720-540B-92DA-28D09D35EC4F}" dt="2025-11-14T04:49:53.111" v="10056" actId="20577"/>
          <ac:spMkLst>
            <pc:docMk/>
            <pc:sldMk cId="947922660" sldId="374"/>
            <ac:spMk id="2" creationId="{FEF78E6E-A0AA-70DA-96BB-B0E43098CE9C}"/>
          </ac:spMkLst>
        </pc:spChg>
        <pc:spChg chg="mod">
          <ac:chgData name="Marissa Brown" userId="8d3d60e6-9c73-449f-aba1-c44e666f8bb7" providerId="ADAL" clId="{73283479-7720-540B-92DA-28D09D35EC4F}" dt="2025-11-20T05:30:52.089" v="12284" actId="11530"/>
          <ac:spMkLst>
            <pc:docMk/>
            <pc:sldMk cId="947922660" sldId="374"/>
            <ac:spMk id="3" creationId="{787846B5-BA77-CD81-E6DC-A5314070840E}"/>
          </ac:spMkLst>
        </pc:spChg>
      </pc:sldChg>
      <pc:sldChg chg="addSp delSp modSp add mod modAnim modNotesTx">
        <pc:chgData name="Marissa Brown" userId="8d3d60e6-9c73-449f-aba1-c44e666f8bb7" providerId="ADAL" clId="{73283479-7720-540B-92DA-28D09D35EC4F}" dt="2025-11-20T04:08:25.099" v="11470" actId="255"/>
        <pc:sldMkLst>
          <pc:docMk/>
          <pc:sldMk cId="358361954" sldId="375"/>
        </pc:sldMkLst>
        <pc:spChg chg="mod">
          <ac:chgData name="Marissa Brown" userId="8d3d60e6-9c73-449f-aba1-c44e666f8bb7" providerId="ADAL" clId="{73283479-7720-540B-92DA-28D09D35EC4F}" dt="2025-11-14T04:50:30.624" v="10130" actId="27636"/>
          <ac:spMkLst>
            <pc:docMk/>
            <pc:sldMk cId="358361954" sldId="375"/>
            <ac:spMk id="2" creationId="{9BD00283-6C48-F0CD-45CB-B98E1B44606B}"/>
          </ac:spMkLst>
        </pc:spChg>
        <pc:spChg chg="add mod">
          <ac:chgData name="Marissa Brown" userId="8d3d60e6-9c73-449f-aba1-c44e666f8bb7" providerId="ADAL" clId="{73283479-7720-540B-92DA-28D09D35EC4F}" dt="2025-11-20T04:08:25.099" v="11470" actId="255"/>
          <ac:spMkLst>
            <pc:docMk/>
            <pc:sldMk cId="358361954" sldId="375"/>
            <ac:spMk id="5" creationId="{A3BA0AF2-61AF-3A83-5A0B-8FDB72C2D7AC}"/>
          </ac:spMkLst>
        </pc:spChg>
      </pc:sldChg>
      <pc:sldChg chg="modSp add mod modNotesTx">
        <pc:chgData name="Marissa Brown" userId="8d3d60e6-9c73-449f-aba1-c44e666f8bb7" providerId="ADAL" clId="{73283479-7720-540B-92DA-28D09D35EC4F}" dt="2025-11-14T04:55:13.022" v="10194" actId="27636"/>
        <pc:sldMkLst>
          <pc:docMk/>
          <pc:sldMk cId="3145614354" sldId="376"/>
        </pc:sldMkLst>
        <pc:spChg chg="mod">
          <ac:chgData name="Marissa Brown" userId="8d3d60e6-9c73-449f-aba1-c44e666f8bb7" providerId="ADAL" clId="{73283479-7720-540B-92DA-28D09D35EC4F}" dt="2025-11-14T04:55:13.022" v="10194" actId="27636"/>
          <ac:spMkLst>
            <pc:docMk/>
            <pc:sldMk cId="3145614354" sldId="376"/>
            <ac:spMk id="2" creationId="{0E7F3293-4CAF-DB0B-1F01-2570EF979413}"/>
          </ac:spMkLst>
        </pc:spChg>
        <pc:spChg chg="mod">
          <ac:chgData name="Marissa Brown" userId="8d3d60e6-9c73-449f-aba1-c44e666f8bb7" providerId="ADAL" clId="{73283479-7720-540B-92DA-28D09D35EC4F}" dt="2025-11-10T05:40:08.587" v="5777" actId="11530"/>
          <ac:spMkLst>
            <pc:docMk/>
            <pc:sldMk cId="3145614354" sldId="376"/>
            <ac:spMk id="3" creationId="{29DAD74A-3373-3AFC-046F-9E93E624A0FD}"/>
          </ac:spMkLst>
        </pc:spChg>
      </pc:sldChg>
      <pc:sldChg chg="addSp delSp modSp new mod ord">
        <pc:chgData name="Marissa Brown" userId="8d3d60e6-9c73-449f-aba1-c44e666f8bb7" providerId="ADAL" clId="{73283479-7720-540B-92DA-28D09D35EC4F}" dt="2025-11-20T04:44:02.336" v="11760" actId="962"/>
        <pc:sldMkLst>
          <pc:docMk/>
          <pc:sldMk cId="1369015199" sldId="377"/>
        </pc:sldMkLst>
        <pc:spChg chg="mod">
          <ac:chgData name="Marissa Brown" userId="8d3d60e6-9c73-449f-aba1-c44e666f8bb7" providerId="ADAL" clId="{73283479-7720-540B-92DA-28D09D35EC4F}" dt="2025-11-10T06:02:19.030" v="6002" actId="20577"/>
          <ac:spMkLst>
            <pc:docMk/>
            <pc:sldMk cId="1369015199" sldId="377"/>
            <ac:spMk id="2" creationId="{642F33BF-2B06-045F-1C12-4450F6D9060F}"/>
          </ac:spMkLst>
        </pc:spChg>
        <pc:spChg chg="add mod">
          <ac:chgData name="Marissa Brown" userId="8d3d60e6-9c73-449f-aba1-c44e666f8bb7" providerId="ADAL" clId="{73283479-7720-540B-92DA-28D09D35EC4F}" dt="2025-11-20T04:44:02.336" v="11760" actId="962"/>
          <ac:spMkLst>
            <pc:docMk/>
            <pc:sldMk cId="1369015199" sldId="377"/>
            <ac:spMk id="3" creationId="{E8F944CC-913A-3AF5-AF88-6477C7D4C4B0}"/>
          </ac:spMkLst>
        </pc:spChg>
        <pc:picChg chg="add mod">
          <ac:chgData name="Marissa Brown" userId="8d3d60e6-9c73-449f-aba1-c44e666f8bb7" providerId="ADAL" clId="{73283479-7720-540B-92DA-28D09D35EC4F}" dt="2025-11-13T02:40:42.776" v="8310" actId="962"/>
          <ac:picMkLst>
            <pc:docMk/>
            <pc:sldMk cId="1369015199" sldId="377"/>
            <ac:picMk id="4" creationId="{B9706952-DB58-3D76-290A-8C11685510A6}"/>
          </ac:picMkLst>
        </pc:picChg>
      </pc:sldChg>
      <pc:sldChg chg="addSp delSp modSp add mod">
        <pc:chgData name="Marissa Brown" userId="8d3d60e6-9c73-449f-aba1-c44e666f8bb7" providerId="ADAL" clId="{73283479-7720-540B-92DA-28D09D35EC4F}" dt="2025-11-20T05:15:48.753" v="12170" actId="20577"/>
        <pc:sldMkLst>
          <pc:docMk/>
          <pc:sldMk cId="105535491" sldId="378"/>
        </pc:sldMkLst>
        <pc:spChg chg="mod">
          <ac:chgData name="Marissa Brown" userId="8d3d60e6-9c73-449f-aba1-c44e666f8bb7" providerId="ADAL" clId="{73283479-7720-540B-92DA-28D09D35EC4F}" dt="2025-11-20T05:15:48.753" v="12170" actId="20577"/>
          <ac:spMkLst>
            <pc:docMk/>
            <pc:sldMk cId="105535491" sldId="378"/>
            <ac:spMk id="2" creationId="{DC6C54AA-5068-9CE0-2C50-E939B26FC8E6}"/>
          </ac:spMkLst>
        </pc:spChg>
        <pc:picChg chg="add mod">
          <ac:chgData name="Marissa Brown" userId="8d3d60e6-9c73-449f-aba1-c44e666f8bb7" providerId="ADAL" clId="{73283479-7720-540B-92DA-28D09D35EC4F}" dt="2025-11-13T02:41:22.543" v="8312" actId="962"/>
          <ac:picMkLst>
            <pc:docMk/>
            <pc:sldMk cId="105535491" sldId="378"/>
            <ac:picMk id="3" creationId="{5AED98C4-7E08-35DC-2D60-FA045065555C}"/>
          </ac:picMkLst>
        </pc:picChg>
      </pc:sldChg>
      <pc:sldChg chg="addSp delSp modSp add mod">
        <pc:chgData name="Marissa Brown" userId="8d3d60e6-9c73-449f-aba1-c44e666f8bb7" providerId="ADAL" clId="{73283479-7720-540B-92DA-28D09D35EC4F}" dt="2025-11-20T05:22:34.804" v="12254" actId="962"/>
        <pc:sldMkLst>
          <pc:docMk/>
          <pc:sldMk cId="5662915" sldId="381"/>
        </pc:sldMkLst>
        <pc:spChg chg="mod topLvl">
          <ac:chgData name="Marissa Brown" userId="8d3d60e6-9c73-449f-aba1-c44e666f8bb7" providerId="ADAL" clId="{73283479-7720-540B-92DA-28D09D35EC4F}" dt="2025-11-20T05:22:00.480" v="12251" actId="165"/>
          <ac:spMkLst>
            <pc:docMk/>
            <pc:sldMk cId="5662915" sldId="381"/>
            <ac:spMk id="17" creationId="{5301AEA2-F105-0DBA-B8FD-5A179D6986A1}"/>
          </ac:spMkLst>
        </pc:spChg>
        <pc:spChg chg="mod topLvl">
          <ac:chgData name="Marissa Brown" userId="8d3d60e6-9c73-449f-aba1-c44e666f8bb7" providerId="ADAL" clId="{73283479-7720-540B-92DA-28D09D35EC4F}" dt="2025-11-20T05:22:00.480" v="12251" actId="165"/>
          <ac:spMkLst>
            <pc:docMk/>
            <pc:sldMk cId="5662915" sldId="381"/>
            <ac:spMk id="18" creationId="{A939F83F-0FDD-CBF9-D8A8-96BE5861F88F}"/>
          </ac:spMkLst>
        </pc:spChg>
        <pc:grpChg chg="add del">
          <ac:chgData name="Marissa Brown" userId="8d3d60e6-9c73-449f-aba1-c44e666f8bb7" providerId="ADAL" clId="{73283479-7720-540B-92DA-28D09D35EC4F}" dt="2025-11-20T05:22:00.480" v="12251" actId="165"/>
          <ac:grpSpMkLst>
            <pc:docMk/>
            <pc:sldMk cId="5662915" sldId="381"/>
            <ac:grpSpMk id="5" creationId="{F8418B19-F080-CC1B-C84F-7B8BBF8C74D8}"/>
          </ac:grpSpMkLst>
        </pc:grpChg>
        <pc:grpChg chg="add mod">
          <ac:chgData name="Marissa Brown" userId="8d3d60e6-9c73-449f-aba1-c44e666f8bb7" providerId="ADAL" clId="{73283479-7720-540B-92DA-28D09D35EC4F}" dt="2025-11-20T05:22:34.804" v="12254" actId="962"/>
          <ac:grpSpMkLst>
            <pc:docMk/>
            <pc:sldMk cId="5662915" sldId="381"/>
            <ac:grpSpMk id="6" creationId="{4E4D917E-4FD4-09CF-413A-E96CCB38FEB7}"/>
          </ac:grpSpMkLst>
        </pc:grpChg>
        <pc:picChg chg="add del mod">
          <ac:chgData name="Marissa Brown" userId="8d3d60e6-9c73-449f-aba1-c44e666f8bb7" providerId="ADAL" clId="{73283479-7720-540B-92DA-28D09D35EC4F}" dt="2025-11-20T04:23:32.447" v="11523" actId="478"/>
          <ac:picMkLst>
            <pc:docMk/>
            <pc:sldMk cId="5662915" sldId="381"/>
            <ac:picMk id="3" creationId="{4864F120-F439-A3D6-0EFE-83B56D2599C9}"/>
          </ac:picMkLst>
        </pc:picChg>
        <pc:picChg chg="add mod topLvl">
          <ac:chgData name="Marissa Brown" userId="8d3d60e6-9c73-449f-aba1-c44e666f8bb7" providerId="ADAL" clId="{73283479-7720-540B-92DA-28D09D35EC4F}" dt="2025-11-20T05:22:00.480" v="12251" actId="165"/>
          <ac:picMkLst>
            <pc:docMk/>
            <pc:sldMk cId="5662915" sldId="381"/>
            <ac:picMk id="4" creationId="{5D332682-197C-5B41-2838-EF34B1A81FDE}"/>
          </ac:picMkLst>
        </pc:picChg>
      </pc:sldChg>
      <pc:sldChg chg="addSp delSp modSp add mod">
        <pc:chgData name="Marissa Brown" userId="8d3d60e6-9c73-449f-aba1-c44e666f8bb7" providerId="ADAL" clId="{73283479-7720-540B-92DA-28D09D35EC4F}" dt="2025-11-20T04:46:40.252" v="11773" actId="962"/>
        <pc:sldMkLst>
          <pc:docMk/>
          <pc:sldMk cId="3063789383" sldId="382"/>
        </pc:sldMkLst>
        <pc:spChg chg="mod">
          <ac:chgData name="Marissa Brown" userId="8d3d60e6-9c73-449f-aba1-c44e666f8bb7" providerId="ADAL" clId="{73283479-7720-540B-92DA-28D09D35EC4F}" dt="2025-11-10T06:12:53.896" v="6158" actId="20577"/>
          <ac:spMkLst>
            <pc:docMk/>
            <pc:sldMk cId="3063789383" sldId="382"/>
            <ac:spMk id="2" creationId="{42B48415-8AFF-3244-85B7-3F500A1E9C33}"/>
          </ac:spMkLst>
        </pc:spChg>
        <pc:spChg chg="del mod">
          <ac:chgData name="Marissa Brown" userId="8d3d60e6-9c73-449f-aba1-c44e666f8bb7" providerId="ADAL" clId="{73283479-7720-540B-92DA-28D09D35EC4F}" dt="2025-11-20T04:45:03.743" v="11770" actId="478"/>
          <ac:spMkLst>
            <pc:docMk/>
            <pc:sldMk cId="3063789383" sldId="382"/>
            <ac:spMk id="17" creationId="{1B4E70D8-F41D-CF53-A08D-6D649FAD56AD}"/>
          </ac:spMkLst>
        </pc:spChg>
        <pc:picChg chg="add del mod">
          <ac:chgData name="Marissa Brown" userId="8d3d60e6-9c73-449f-aba1-c44e666f8bb7" providerId="ADAL" clId="{73283479-7720-540B-92DA-28D09D35EC4F}" dt="2025-11-20T04:26:55.030" v="11533" actId="478"/>
          <ac:picMkLst>
            <pc:docMk/>
            <pc:sldMk cId="3063789383" sldId="382"/>
            <ac:picMk id="3" creationId="{08570D19-69ED-99EB-4B42-F2FF8EF5ED25}"/>
          </ac:picMkLst>
        </pc:picChg>
        <pc:picChg chg="add mod">
          <ac:chgData name="Marissa Brown" userId="8d3d60e6-9c73-449f-aba1-c44e666f8bb7" providerId="ADAL" clId="{73283479-7720-540B-92DA-28D09D35EC4F}" dt="2025-11-20T04:46:40.252" v="11773" actId="962"/>
          <ac:picMkLst>
            <pc:docMk/>
            <pc:sldMk cId="3063789383" sldId="382"/>
            <ac:picMk id="4" creationId="{FC85A117-96AC-16BA-9874-BEF9F21F9683}"/>
          </ac:picMkLst>
        </pc:picChg>
      </pc:sldChg>
      <pc:sldChg chg="addSp delSp modSp add mod ord">
        <pc:chgData name="Marissa Brown" userId="8d3d60e6-9c73-449f-aba1-c44e666f8bb7" providerId="ADAL" clId="{73283479-7720-540B-92DA-28D09D35EC4F}" dt="2025-11-20T04:47:10.902" v="11776" actId="962"/>
        <pc:sldMkLst>
          <pc:docMk/>
          <pc:sldMk cId="2311985656" sldId="383"/>
        </pc:sldMkLst>
        <pc:spChg chg="mod">
          <ac:chgData name="Marissa Brown" userId="8d3d60e6-9c73-449f-aba1-c44e666f8bb7" providerId="ADAL" clId="{73283479-7720-540B-92DA-28D09D35EC4F}" dt="2025-11-20T04:05:47.896" v="11452" actId="20577"/>
          <ac:spMkLst>
            <pc:docMk/>
            <pc:sldMk cId="2311985656" sldId="383"/>
            <ac:spMk id="2" creationId="{CAE5CA0F-4A96-1BBE-8602-EE508FF9AEC2}"/>
          </ac:spMkLst>
        </pc:spChg>
        <pc:picChg chg="add mod">
          <ac:chgData name="Marissa Brown" userId="8d3d60e6-9c73-449f-aba1-c44e666f8bb7" providerId="ADAL" clId="{73283479-7720-540B-92DA-28D09D35EC4F}" dt="2025-11-20T04:47:10.902" v="11776" actId="962"/>
          <ac:picMkLst>
            <pc:docMk/>
            <pc:sldMk cId="2311985656" sldId="383"/>
            <ac:picMk id="3" creationId="{41C31253-04F2-4D01-EC43-64952836B654}"/>
          </ac:picMkLst>
        </pc:picChg>
        <pc:picChg chg="add del mod">
          <ac:chgData name="Marissa Brown" userId="8d3d60e6-9c73-449f-aba1-c44e666f8bb7" providerId="ADAL" clId="{73283479-7720-540B-92DA-28D09D35EC4F}" dt="2025-11-20T04:28:00.980" v="11538" actId="478"/>
          <ac:picMkLst>
            <pc:docMk/>
            <pc:sldMk cId="2311985656" sldId="383"/>
            <ac:picMk id="4098" creationId="{0B573B91-7132-D908-668E-17B65B34BE62}"/>
          </ac:picMkLst>
        </pc:picChg>
      </pc:sldChg>
      <pc:sldChg chg="addSp delSp modSp add mod">
        <pc:chgData name="Marissa Brown" userId="8d3d60e6-9c73-449f-aba1-c44e666f8bb7" providerId="ADAL" clId="{73283479-7720-540B-92DA-28D09D35EC4F}" dt="2025-11-20T05:23:18.528" v="12259" actId="13244"/>
        <pc:sldMkLst>
          <pc:docMk/>
          <pc:sldMk cId="4122130119" sldId="384"/>
        </pc:sldMkLst>
        <pc:spChg chg="mod ord">
          <ac:chgData name="Marissa Brown" userId="8d3d60e6-9c73-449f-aba1-c44e666f8bb7" providerId="ADAL" clId="{73283479-7720-540B-92DA-28D09D35EC4F}" dt="2025-11-20T05:23:17.202" v="12258" actId="13244"/>
          <ac:spMkLst>
            <pc:docMk/>
            <pc:sldMk cId="4122130119" sldId="384"/>
            <ac:spMk id="2" creationId="{3EBC232A-AF69-F72A-1E3D-9C15B85808E8}"/>
          </ac:spMkLst>
        </pc:spChg>
        <pc:spChg chg="del mod">
          <ac:chgData name="Marissa Brown" userId="8d3d60e6-9c73-449f-aba1-c44e666f8bb7" providerId="ADAL" clId="{73283479-7720-540B-92DA-28D09D35EC4F}" dt="2025-11-20T04:29:48.883" v="11552" actId="478"/>
          <ac:spMkLst>
            <pc:docMk/>
            <pc:sldMk cId="4122130119" sldId="384"/>
            <ac:spMk id="17" creationId="{17DC4E55-FE98-D299-72A6-CF075BC88311}"/>
          </ac:spMkLst>
        </pc:spChg>
        <pc:picChg chg="add del mod">
          <ac:chgData name="Marissa Brown" userId="8d3d60e6-9c73-449f-aba1-c44e666f8bb7" providerId="ADAL" clId="{73283479-7720-540B-92DA-28D09D35EC4F}" dt="2025-11-20T04:29:27.872" v="11546" actId="478"/>
          <ac:picMkLst>
            <pc:docMk/>
            <pc:sldMk cId="4122130119" sldId="384"/>
            <ac:picMk id="3" creationId="{A147B011-2C3D-9C6E-F183-5F6AF4374056}"/>
          </ac:picMkLst>
        </pc:picChg>
        <pc:picChg chg="add mod ord">
          <ac:chgData name="Marissa Brown" userId="8d3d60e6-9c73-449f-aba1-c44e666f8bb7" providerId="ADAL" clId="{73283479-7720-540B-92DA-28D09D35EC4F}" dt="2025-11-20T05:23:18.528" v="12259" actId="13244"/>
          <ac:picMkLst>
            <pc:docMk/>
            <pc:sldMk cId="4122130119" sldId="384"/>
            <ac:picMk id="4" creationId="{E4636622-5BCB-A6FD-7F27-8DB1E1E0AD38}"/>
          </ac:picMkLst>
        </pc:picChg>
      </pc:sldChg>
      <pc:sldChg chg="addSp delSp modSp add mod">
        <pc:chgData name="Marissa Brown" userId="8d3d60e6-9c73-449f-aba1-c44e666f8bb7" providerId="ADAL" clId="{73283479-7720-540B-92DA-28D09D35EC4F}" dt="2025-11-20T05:24:10.344" v="12263" actId="13244"/>
        <pc:sldMkLst>
          <pc:docMk/>
          <pc:sldMk cId="2008730189" sldId="385"/>
        </pc:sldMkLst>
        <pc:spChg chg="mod">
          <ac:chgData name="Marissa Brown" userId="8d3d60e6-9c73-449f-aba1-c44e666f8bb7" providerId="ADAL" clId="{73283479-7720-540B-92DA-28D09D35EC4F}" dt="2025-11-20T04:34:10.110" v="11607" actId="20577"/>
          <ac:spMkLst>
            <pc:docMk/>
            <pc:sldMk cId="2008730189" sldId="385"/>
            <ac:spMk id="2" creationId="{23CB70A8-A1A1-46BE-7C6D-DC046F43E7EE}"/>
          </ac:spMkLst>
        </pc:spChg>
        <pc:spChg chg="add mod">
          <ac:chgData name="Marissa Brown" userId="8d3d60e6-9c73-449f-aba1-c44e666f8bb7" providerId="ADAL" clId="{73283479-7720-540B-92DA-28D09D35EC4F}" dt="2025-11-20T05:02:56.949" v="12093" actId="962"/>
          <ac:spMkLst>
            <pc:docMk/>
            <pc:sldMk cId="2008730189" sldId="385"/>
            <ac:spMk id="3" creationId="{4D910E47-1A58-061D-E5F1-B6268E9F1B6A}"/>
          </ac:spMkLst>
        </pc:spChg>
        <pc:spChg chg="mod">
          <ac:chgData name="Marissa Brown" userId="8d3d60e6-9c73-449f-aba1-c44e666f8bb7" providerId="ADAL" clId="{73283479-7720-540B-92DA-28D09D35EC4F}" dt="2025-11-10T06:26:02.621" v="6445" actId="20577"/>
          <ac:spMkLst>
            <pc:docMk/>
            <pc:sldMk cId="2008730189" sldId="385"/>
            <ac:spMk id="10" creationId="{5C3DAC64-CE98-37C0-1618-7DF162BACC9C}"/>
          </ac:spMkLst>
        </pc:spChg>
        <pc:picChg chg="mod ord">
          <ac:chgData name="Marissa Brown" userId="8d3d60e6-9c73-449f-aba1-c44e666f8bb7" providerId="ADAL" clId="{73283479-7720-540B-92DA-28D09D35EC4F}" dt="2025-11-20T05:24:10.344" v="12263" actId="13244"/>
          <ac:picMkLst>
            <pc:docMk/>
            <pc:sldMk cId="2008730189" sldId="385"/>
            <ac:picMk id="7" creationId="{3D4A5C60-4685-5666-B8D1-45E8900FED75}"/>
          </ac:picMkLst>
        </pc:picChg>
      </pc:sldChg>
      <pc:sldChg chg="addSp delSp modSp add mod">
        <pc:chgData name="Marissa Brown" userId="8d3d60e6-9c73-449f-aba1-c44e666f8bb7" providerId="ADAL" clId="{73283479-7720-540B-92DA-28D09D35EC4F}" dt="2025-11-20T05:03:37.847" v="12096" actId="962"/>
        <pc:sldMkLst>
          <pc:docMk/>
          <pc:sldMk cId="1920882269" sldId="386"/>
        </pc:sldMkLst>
        <pc:spChg chg="mod">
          <ac:chgData name="Marissa Brown" userId="8d3d60e6-9c73-449f-aba1-c44e666f8bb7" providerId="ADAL" clId="{73283479-7720-540B-92DA-28D09D35EC4F}" dt="2025-11-20T04:34:15.946" v="11620" actId="20577"/>
          <ac:spMkLst>
            <pc:docMk/>
            <pc:sldMk cId="1920882269" sldId="386"/>
            <ac:spMk id="2" creationId="{A368BDA4-6390-C086-BEB1-FD9353C3A5B9}"/>
          </ac:spMkLst>
        </pc:spChg>
        <pc:spChg chg="add mod">
          <ac:chgData name="Marissa Brown" userId="8d3d60e6-9c73-449f-aba1-c44e666f8bb7" providerId="ADAL" clId="{73283479-7720-540B-92DA-28D09D35EC4F}" dt="2025-11-10T06:26:58.571" v="6450" actId="14100"/>
          <ac:spMkLst>
            <pc:docMk/>
            <pc:sldMk cId="1920882269" sldId="386"/>
            <ac:spMk id="5" creationId="{19F0CAC7-AF83-50EC-ED60-D8E5503B608C}"/>
          </ac:spMkLst>
        </pc:spChg>
        <pc:spChg chg="mod">
          <ac:chgData name="Marissa Brown" userId="8d3d60e6-9c73-449f-aba1-c44e666f8bb7" providerId="ADAL" clId="{73283479-7720-540B-92DA-28D09D35EC4F}" dt="2025-11-10T06:26:12.081" v="6446" actId="20577"/>
          <ac:spMkLst>
            <pc:docMk/>
            <pc:sldMk cId="1920882269" sldId="386"/>
            <ac:spMk id="10" creationId="{A41331C1-2BC5-C048-FAA6-1D23CB8C87C1}"/>
          </ac:spMkLst>
        </pc:spChg>
        <pc:grpChg chg="add mod">
          <ac:chgData name="Marissa Brown" userId="8d3d60e6-9c73-449f-aba1-c44e666f8bb7" providerId="ADAL" clId="{73283479-7720-540B-92DA-28D09D35EC4F}" dt="2025-11-20T05:03:37.847" v="12096" actId="962"/>
          <ac:grpSpMkLst>
            <pc:docMk/>
            <pc:sldMk cId="1920882269" sldId="386"/>
            <ac:grpSpMk id="3" creationId="{D0865782-D005-1295-2EF1-BD23894D183E}"/>
          </ac:grpSpMkLst>
        </pc:grpChg>
        <pc:picChg chg="mod">
          <ac:chgData name="Marissa Brown" userId="8d3d60e6-9c73-449f-aba1-c44e666f8bb7" providerId="ADAL" clId="{73283479-7720-540B-92DA-28D09D35EC4F}" dt="2025-11-13T02:39:32.110" v="8302" actId="108"/>
          <ac:picMkLst>
            <pc:docMk/>
            <pc:sldMk cId="1920882269" sldId="386"/>
            <ac:picMk id="8" creationId="{AEDE15F0-DDA5-A739-D660-B20B6A765660}"/>
          </ac:picMkLst>
        </pc:picChg>
      </pc:sldChg>
      <pc:sldChg chg="addSp delSp modSp add mod">
        <pc:chgData name="Marissa Brown" userId="8d3d60e6-9c73-449f-aba1-c44e666f8bb7" providerId="ADAL" clId="{73283479-7720-540B-92DA-28D09D35EC4F}" dt="2025-11-20T05:05:21.849" v="12106" actId="962"/>
        <pc:sldMkLst>
          <pc:docMk/>
          <pc:sldMk cId="4028412977" sldId="387"/>
        </pc:sldMkLst>
        <pc:spChg chg="mod">
          <ac:chgData name="Marissa Brown" userId="8d3d60e6-9c73-449f-aba1-c44e666f8bb7" providerId="ADAL" clId="{73283479-7720-540B-92DA-28D09D35EC4F}" dt="2025-11-20T04:35:32.884" v="11660" actId="20577"/>
          <ac:spMkLst>
            <pc:docMk/>
            <pc:sldMk cId="4028412977" sldId="387"/>
            <ac:spMk id="2" creationId="{DC1F5BFF-3256-A708-0F4F-FE0017BAC491}"/>
          </ac:spMkLst>
        </pc:spChg>
        <pc:spChg chg="mod">
          <ac:chgData name="Marissa Brown" userId="8d3d60e6-9c73-449f-aba1-c44e666f8bb7" providerId="ADAL" clId="{73283479-7720-540B-92DA-28D09D35EC4F}" dt="2025-11-13T01:53:47.543" v="7411" actId="20577"/>
          <ac:spMkLst>
            <pc:docMk/>
            <pc:sldMk cId="4028412977" sldId="387"/>
            <ac:spMk id="5" creationId="{B4B8CBF2-95D6-D89B-C50C-C4481EF3589A}"/>
          </ac:spMkLst>
        </pc:spChg>
        <pc:spChg chg="add mod">
          <ac:chgData name="Marissa Brown" userId="8d3d60e6-9c73-449f-aba1-c44e666f8bb7" providerId="ADAL" clId="{73283479-7720-540B-92DA-28D09D35EC4F}" dt="2025-11-10T06:34:11.124" v="6797" actId="14100"/>
          <ac:spMkLst>
            <pc:docMk/>
            <pc:sldMk cId="4028412977" sldId="387"/>
            <ac:spMk id="7" creationId="{4F84D9B1-57B9-68F2-D352-3EF6DFC42CA9}"/>
          </ac:spMkLst>
        </pc:spChg>
        <pc:spChg chg="add mod">
          <ac:chgData name="Marissa Brown" userId="8d3d60e6-9c73-449f-aba1-c44e666f8bb7" providerId="ADAL" clId="{73283479-7720-540B-92DA-28D09D35EC4F}" dt="2025-11-10T06:34:21.371" v="6801" actId="1076"/>
          <ac:spMkLst>
            <pc:docMk/>
            <pc:sldMk cId="4028412977" sldId="387"/>
            <ac:spMk id="8" creationId="{F0665AFC-79F1-E9EE-9D62-21E1EDD0547E}"/>
          </ac:spMkLst>
        </pc:spChg>
        <pc:grpChg chg="add mod">
          <ac:chgData name="Marissa Brown" userId="8d3d60e6-9c73-449f-aba1-c44e666f8bb7" providerId="ADAL" clId="{73283479-7720-540B-92DA-28D09D35EC4F}" dt="2025-11-20T05:05:05.950" v="12104" actId="962"/>
          <ac:grpSpMkLst>
            <pc:docMk/>
            <pc:sldMk cId="4028412977" sldId="387"/>
            <ac:grpSpMk id="6" creationId="{C5C9FD83-4680-F76C-A3FD-767FD40FBFC8}"/>
          </ac:grpSpMkLst>
        </pc:grpChg>
        <pc:grpChg chg="add mod">
          <ac:chgData name="Marissa Brown" userId="8d3d60e6-9c73-449f-aba1-c44e666f8bb7" providerId="ADAL" clId="{73283479-7720-540B-92DA-28D09D35EC4F}" dt="2025-11-20T05:05:21.849" v="12106" actId="962"/>
          <ac:grpSpMkLst>
            <pc:docMk/>
            <pc:sldMk cId="4028412977" sldId="387"/>
            <ac:grpSpMk id="9" creationId="{810A3FE7-AA7C-F1CC-9145-307A7021E721}"/>
          </ac:grpSpMkLst>
        </pc:grpChg>
        <pc:picChg chg="add mod">
          <ac:chgData name="Marissa Brown" userId="8d3d60e6-9c73-449f-aba1-c44e666f8bb7" providerId="ADAL" clId="{73283479-7720-540B-92DA-28D09D35EC4F}" dt="2025-11-13T02:39:44.327" v="8304" actId="108"/>
          <ac:picMkLst>
            <pc:docMk/>
            <pc:sldMk cId="4028412977" sldId="387"/>
            <ac:picMk id="3" creationId="{0DE1FB1F-0788-B7C7-0D2B-EAC4FD82BB84}"/>
          </ac:picMkLst>
        </pc:picChg>
        <pc:picChg chg="add mod">
          <ac:chgData name="Marissa Brown" userId="8d3d60e6-9c73-449f-aba1-c44e666f8bb7" providerId="ADAL" clId="{73283479-7720-540B-92DA-28D09D35EC4F}" dt="2025-11-20T05:04:33.821" v="12101" actId="962"/>
          <ac:picMkLst>
            <pc:docMk/>
            <pc:sldMk cId="4028412977" sldId="387"/>
            <ac:picMk id="4" creationId="{926B81A9-08D8-5FA2-1FB9-3B04CAAD1379}"/>
          </ac:picMkLst>
        </pc:picChg>
      </pc:sldChg>
      <pc:sldChg chg="addSp delSp modSp add mod ord modAnim">
        <pc:chgData name="Marissa Brown" userId="8d3d60e6-9c73-449f-aba1-c44e666f8bb7" providerId="ADAL" clId="{73283479-7720-540B-92DA-28D09D35EC4F}" dt="2025-11-20T04:36:56.749" v="11678"/>
        <pc:sldMkLst>
          <pc:docMk/>
          <pc:sldMk cId="2091437555" sldId="389"/>
        </pc:sldMkLst>
        <pc:spChg chg="add del mod">
          <ac:chgData name="Marissa Brown" userId="8d3d60e6-9c73-449f-aba1-c44e666f8bb7" providerId="ADAL" clId="{73283479-7720-540B-92DA-28D09D35EC4F}" dt="2025-11-20T04:35:54.101" v="11672" actId="207"/>
          <ac:spMkLst>
            <pc:docMk/>
            <pc:sldMk cId="2091437555" sldId="389"/>
            <ac:spMk id="4" creationId="{548BA556-91CD-AAD1-B391-182C04F2B1B1}"/>
          </ac:spMkLst>
        </pc:spChg>
        <pc:spChg chg="add mod">
          <ac:chgData name="Marissa Brown" userId="8d3d60e6-9c73-449f-aba1-c44e666f8bb7" providerId="ADAL" clId="{73283479-7720-540B-92DA-28D09D35EC4F}" dt="2025-11-17T03:50:02.773" v="10377" actId="207"/>
          <ac:spMkLst>
            <pc:docMk/>
            <pc:sldMk cId="2091437555" sldId="389"/>
            <ac:spMk id="8" creationId="{1A1F8077-497F-9154-5DAB-350290260699}"/>
          </ac:spMkLst>
        </pc:spChg>
      </pc:sldChg>
      <pc:sldChg chg="addSp delSp modSp add mod modNotesTx">
        <pc:chgData name="Marissa Brown" userId="8d3d60e6-9c73-449f-aba1-c44e666f8bb7" providerId="ADAL" clId="{73283479-7720-540B-92DA-28D09D35EC4F}" dt="2025-11-20T05:10:00.505" v="12130" actId="962"/>
        <pc:sldMkLst>
          <pc:docMk/>
          <pc:sldMk cId="3727568144" sldId="390"/>
        </pc:sldMkLst>
        <pc:spChg chg="mod">
          <ac:chgData name="Marissa Brown" userId="8d3d60e6-9c73-449f-aba1-c44e666f8bb7" providerId="ADAL" clId="{73283479-7720-540B-92DA-28D09D35EC4F}" dt="2025-11-13T01:50:07.225" v="7284" actId="20577"/>
          <ac:spMkLst>
            <pc:docMk/>
            <pc:sldMk cId="3727568144" sldId="390"/>
            <ac:spMk id="2" creationId="{DC553282-1DEE-4C0B-7716-BC61B56DC80D}"/>
          </ac:spMkLst>
        </pc:spChg>
        <pc:spChg chg="add mod">
          <ac:chgData name="Marissa Brown" userId="8d3d60e6-9c73-449f-aba1-c44e666f8bb7" providerId="ADAL" clId="{73283479-7720-540B-92DA-28D09D35EC4F}" dt="2025-11-20T05:10:00.505" v="12130" actId="962"/>
          <ac:spMkLst>
            <pc:docMk/>
            <pc:sldMk cId="3727568144" sldId="390"/>
            <ac:spMk id="3" creationId="{785C3ECD-9DE9-2EE3-88EE-E6F78C7D6204}"/>
          </ac:spMkLst>
        </pc:spChg>
        <pc:spChg chg="add mod">
          <ac:chgData name="Marissa Brown" userId="8d3d60e6-9c73-449f-aba1-c44e666f8bb7" providerId="ADAL" clId="{73283479-7720-540B-92DA-28D09D35EC4F}" dt="2025-11-20T04:39:25.802" v="11700" actId="404"/>
          <ac:spMkLst>
            <pc:docMk/>
            <pc:sldMk cId="3727568144" sldId="390"/>
            <ac:spMk id="5" creationId="{29312E82-0270-5F72-EA1E-D87FC1040BA0}"/>
          </ac:spMkLst>
        </pc:spChg>
        <pc:spChg chg="add mod">
          <ac:chgData name="Marissa Brown" userId="8d3d60e6-9c73-449f-aba1-c44e666f8bb7" providerId="ADAL" clId="{73283479-7720-540B-92DA-28D09D35EC4F}" dt="2025-11-13T02:00:48.546" v="7557" actId="14100"/>
          <ac:spMkLst>
            <pc:docMk/>
            <pc:sldMk cId="3727568144" sldId="390"/>
            <ac:spMk id="6" creationId="{A305FE8D-EED1-6B7D-F43D-FAFD9B626B5B}"/>
          </ac:spMkLst>
        </pc:spChg>
        <pc:picChg chg="add mod">
          <ac:chgData name="Marissa Brown" userId="8d3d60e6-9c73-449f-aba1-c44e666f8bb7" providerId="ADAL" clId="{73283479-7720-540B-92DA-28D09D35EC4F}" dt="2025-11-20T04:39:09.097" v="11695" actId="1076"/>
          <ac:picMkLst>
            <pc:docMk/>
            <pc:sldMk cId="3727568144" sldId="390"/>
            <ac:picMk id="7" creationId="{8E73BAC8-6935-3028-D68B-56171DF7FC02}"/>
          </ac:picMkLst>
        </pc:picChg>
        <pc:picChg chg="add mod">
          <ac:chgData name="Marissa Brown" userId="8d3d60e6-9c73-449f-aba1-c44e666f8bb7" providerId="ADAL" clId="{73283479-7720-540B-92DA-28D09D35EC4F}" dt="2025-11-13T02:01:02.649" v="7561" actId="1582"/>
          <ac:picMkLst>
            <pc:docMk/>
            <pc:sldMk cId="3727568144" sldId="390"/>
            <ac:picMk id="8" creationId="{300FD4F1-F484-8D50-A820-3AE805C970DC}"/>
          </ac:picMkLst>
        </pc:picChg>
      </pc:sldChg>
      <pc:sldChg chg="addSp delSp modSp add mod">
        <pc:chgData name="Marissa Brown" userId="8d3d60e6-9c73-449f-aba1-c44e666f8bb7" providerId="ADAL" clId="{73283479-7720-540B-92DA-28D09D35EC4F}" dt="2025-11-20T05:06:33.099" v="12110" actId="962"/>
        <pc:sldMkLst>
          <pc:docMk/>
          <pc:sldMk cId="3327049342" sldId="391"/>
        </pc:sldMkLst>
        <pc:spChg chg="mod">
          <ac:chgData name="Marissa Brown" userId="8d3d60e6-9c73-449f-aba1-c44e666f8bb7" providerId="ADAL" clId="{73283479-7720-540B-92DA-28D09D35EC4F}" dt="2025-11-13T02:06:49.733" v="7657" actId="27636"/>
          <ac:spMkLst>
            <pc:docMk/>
            <pc:sldMk cId="3327049342" sldId="391"/>
            <ac:spMk id="2" creationId="{5F471CF2-7E11-5AB0-2C4B-03E4C8B6E67C}"/>
          </ac:spMkLst>
        </pc:spChg>
        <pc:picChg chg="add mod modCrop">
          <ac:chgData name="Marissa Brown" userId="8d3d60e6-9c73-449f-aba1-c44e666f8bb7" providerId="ADAL" clId="{73283479-7720-540B-92DA-28D09D35EC4F}" dt="2025-11-20T05:06:25.316" v="12108" actId="962"/>
          <ac:picMkLst>
            <pc:docMk/>
            <pc:sldMk cId="3327049342" sldId="391"/>
            <ac:picMk id="5" creationId="{15F9EAC4-CEE8-92E2-B71C-383B97621C68}"/>
          </ac:picMkLst>
        </pc:picChg>
        <pc:picChg chg="add mod">
          <ac:chgData name="Marissa Brown" userId="8d3d60e6-9c73-449f-aba1-c44e666f8bb7" providerId="ADAL" clId="{73283479-7720-540B-92DA-28D09D35EC4F}" dt="2025-11-20T05:06:33.099" v="12110" actId="962"/>
          <ac:picMkLst>
            <pc:docMk/>
            <pc:sldMk cId="3327049342" sldId="391"/>
            <ac:picMk id="7" creationId="{8D08A9FD-E227-954A-63B7-8F7D46B016C8}"/>
          </ac:picMkLst>
        </pc:picChg>
      </pc:sldChg>
      <pc:sldChg chg="addSp delSp modSp add mod modNotesTx">
        <pc:chgData name="Marissa Brown" userId="8d3d60e6-9c73-449f-aba1-c44e666f8bb7" providerId="ADAL" clId="{73283479-7720-540B-92DA-28D09D35EC4F}" dt="2025-11-20T05:24:37.423" v="12266" actId="13244"/>
        <pc:sldMkLst>
          <pc:docMk/>
          <pc:sldMk cId="2885854822" sldId="392"/>
        </pc:sldMkLst>
        <pc:spChg chg="mod ord">
          <ac:chgData name="Marissa Brown" userId="8d3d60e6-9c73-449f-aba1-c44e666f8bb7" providerId="ADAL" clId="{73283479-7720-540B-92DA-28D09D35EC4F}" dt="2025-11-20T05:24:34.462" v="12265" actId="13244"/>
          <ac:spMkLst>
            <pc:docMk/>
            <pc:sldMk cId="2885854822" sldId="392"/>
            <ac:spMk id="2" creationId="{BDB649E7-8D0B-3C9C-DEB7-F50EE01F71E7}"/>
          </ac:spMkLst>
        </pc:spChg>
        <pc:picChg chg="add mod ord">
          <ac:chgData name="Marissa Brown" userId="8d3d60e6-9c73-449f-aba1-c44e666f8bb7" providerId="ADAL" clId="{73283479-7720-540B-92DA-28D09D35EC4F}" dt="2025-11-20T05:24:37.423" v="12266" actId="13244"/>
          <ac:picMkLst>
            <pc:docMk/>
            <pc:sldMk cId="2885854822" sldId="392"/>
            <ac:picMk id="3" creationId="{D1B5C15C-B115-4261-E5C9-88AF67FCDE75}"/>
          </ac:picMkLst>
        </pc:picChg>
        <pc:picChg chg="add mod">
          <ac:chgData name="Marissa Brown" userId="8d3d60e6-9c73-449f-aba1-c44e666f8bb7" providerId="ADAL" clId="{73283479-7720-540B-92DA-28D09D35EC4F}" dt="2025-11-20T05:07:42.487" v="12119"/>
          <ac:picMkLst>
            <pc:docMk/>
            <pc:sldMk cId="2885854822" sldId="392"/>
            <ac:picMk id="3074" creationId="{C9631A51-0D1B-FED0-3941-7CF222DB3A8A}"/>
          </ac:picMkLst>
        </pc:picChg>
      </pc:sldChg>
      <pc:sldChg chg="addSp delSp modSp add mod">
        <pc:chgData name="Marissa Brown" userId="8d3d60e6-9c73-449f-aba1-c44e666f8bb7" providerId="ADAL" clId="{73283479-7720-540B-92DA-28D09D35EC4F}" dt="2025-11-20T05:24:26.457" v="12264" actId="13244"/>
        <pc:sldMkLst>
          <pc:docMk/>
          <pc:sldMk cId="3649153979" sldId="393"/>
        </pc:sldMkLst>
        <pc:spChg chg="mod">
          <ac:chgData name="Marissa Brown" userId="8d3d60e6-9c73-449f-aba1-c44e666f8bb7" providerId="ADAL" clId="{73283479-7720-540B-92DA-28D09D35EC4F}" dt="2025-11-20T04:35:41.774" v="11671" actId="20577"/>
          <ac:spMkLst>
            <pc:docMk/>
            <pc:sldMk cId="3649153979" sldId="393"/>
            <ac:spMk id="2" creationId="{A9F34A27-E916-E6BB-162D-FB819A1B8CC8}"/>
          </ac:spMkLst>
        </pc:spChg>
        <pc:picChg chg="add mod ord">
          <ac:chgData name="Marissa Brown" userId="8d3d60e6-9c73-449f-aba1-c44e666f8bb7" providerId="ADAL" clId="{73283479-7720-540B-92DA-28D09D35EC4F}" dt="2025-11-20T05:24:26.457" v="12264" actId="13244"/>
          <ac:picMkLst>
            <pc:docMk/>
            <pc:sldMk cId="3649153979" sldId="393"/>
            <ac:picMk id="3" creationId="{F3F43684-771C-A689-F2C3-BAC0C1E04C46}"/>
          </ac:picMkLst>
        </pc:picChg>
        <pc:picChg chg="add mod">
          <ac:chgData name="Marissa Brown" userId="8d3d60e6-9c73-449f-aba1-c44e666f8bb7" providerId="ADAL" clId="{73283479-7720-540B-92DA-28D09D35EC4F}" dt="2025-11-20T05:06:51.832" v="12114" actId="962"/>
          <ac:picMkLst>
            <pc:docMk/>
            <pc:sldMk cId="3649153979" sldId="393"/>
            <ac:picMk id="7" creationId="{FBFB650B-0E1E-EE83-206F-31E420B73E01}"/>
          </ac:picMkLst>
        </pc:picChg>
      </pc:sldChg>
      <pc:sldChg chg="modSp new mod modAnim modNotesTx">
        <pc:chgData name="Marissa Brown" userId="8d3d60e6-9c73-449f-aba1-c44e666f8bb7" providerId="ADAL" clId="{73283479-7720-540B-92DA-28D09D35EC4F}" dt="2025-11-20T04:38:01.586" v="11689"/>
        <pc:sldMkLst>
          <pc:docMk/>
          <pc:sldMk cId="3848809267" sldId="394"/>
        </pc:sldMkLst>
        <pc:spChg chg="mod">
          <ac:chgData name="Marissa Brown" userId="8d3d60e6-9c73-449f-aba1-c44e666f8bb7" providerId="ADAL" clId="{73283479-7720-540B-92DA-28D09D35EC4F}" dt="2025-11-13T02:16:30.076" v="7726" actId="27636"/>
          <ac:spMkLst>
            <pc:docMk/>
            <pc:sldMk cId="3848809267" sldId="394"/>
            <ac:spMk id="2" creationId="{40A1502F-B186-AF05-434A-F5801F94DC9B}"/>
          </ac:spMkLst>
        </pc:spChg>
        <pc:spChg chg="mod">
          <ac:chgData name="Marissa Brown" userId="8d3d60e6-9c73-449f-aba1-c44e666f8bb7" providerId="ADAL" clId="{73283479-7720-540B-92DA-28D09D35EC4F}" dt="2025-11-20T04:37:57.519" v="11688" actId="403"/>
          <ac:spMkLst>
            <pc:docMk/>
            <pc:sldMk cId="3848809267" sldId="394"/>
            <ac:spMk id="3" creationId="{31574F8B-26D0-54EC-9F49-63CCA0EAD39B}"/>
          </ac:spMkLst>
        </pc:spChg>
      </pc:sldChg>
      <pc:sldChg chg="addSp delSp modSp add mod">
        <pc:chgData name="Marissa Brown" userId="8d3d60e6-9c73-449f-aba1-c44e666f8bb7" providerId="ADAL" clId="{73283479-7720-540B-92DA-28D09D35EC4F}" dt="2025-11-20T05:24:46.519" v="12267" actId="13244"/>
        <pc:sldMkLst>
          <pc:docMk/>
          <pc:sldMk cId="2439845334" sldId="395"/>
        </pc:sldMkLst>
        <pc:spChg chg="mod">
          <ac:chgData name="Marissa Brown" userId="8d3d60e6-9c73-449f-aba1-c44e666f8bb7" providerId="ADAL" clId="{73283479-7720-540B-92DA-28D09D35EC4F}" dt="2025-11-14T04:59:56.134" v="10293" actId="20577"/>
          <ac:spMkLst>
            <pc:docMk/>
            <pc:sldMk cId="2439845334" sldId="395"/>
            <ac:spMk id="2" creationId="{D0687FA5-95AD-2E2D-EABE-8FF582A42590}"/>
          </ac:spMkLst>
        </pc:spChg>
        <pc:picChg chg="add mod ord">
          <ac:chgData name="Marissa Brown" userId="8d3d60e6-9c73-449f-aba1-c44e666f8bb7" providerId="ADAL" clId="{73283479-7720-540B-92DA-28D09D35EC4F}" dt="2025-11-20T05:24:46.519" v="12267" actId="13244"/>
          <ac:picMkLst>
            <pc:docMk/>
            <pc:sldMk cId="2439845334" sldId="395"/>
            <ac:picMk id="4" creationId="{2CC3DB4C-B7C0-8180-0E50-C33BA1BDB128}"/>
          </ac:picMkLst>
        </pc:picChg>
        <pc:picChg chg="add mod">
          <ac:chgData name="Marissa Brown" userId="8d3d60e6-9c73-449f-aba1-c44e666f8bb7" providerId="ADAL" clId="{73283479-7720-540B-92DA-28D09D35EC4F}" dt="2025-11-20T05:09:56.231" v="12128" actId="962"/>
          <ac:picMkLst>
            <pc:docMk/>
            <pc:sldMk cId="2439845334" sldId="395"/>
            <ac:picMk id="5122" creationId="{BF39D1AB-038B-D33B-9C84-B783DEE992E6}"/>
          </ac:picMkLst>
        </pc:picChg>
      </pc:sldChg>
      <pc:sldChg chg="addSp delSp modSp new mod">
        <pc:chgData name="Marissa Brown" userId="8d3d60e6-9c73-449f-aba1-c44e666f8bb7" providerId="ADAL" clId="{73283479-7720-540B-92DA-28D09D35EC4F}" dt="2025-11-20T05:24:58.702" v="12268" actId="13244"/>
        <pc:sldMkLst>
          <pc:docMk/>
          <pc:sldMk cId="3995982913" sldId="396"/>
        </pc:sldMkLst>
        <pc:spChg chg="mod">
          <ac:chgData name="Marissa Brown" userId="8d3d60e6-9c73-449f-aba1-c44e666f8bb7" providerId="ADAL" clId="{73283479-7720-540B-92DA-28D09D35EC4F}" dt="2025-11-14T03:15:03.295" v="9486" actId="20577"/>
          <ac:spMkLst>
            <pc:docMk/>
            <pc:sldMk cId="3995982913" sldId="396"/>
            <ac:spMk id="2" creationId="{A917103C-C61F-922D-A32D-9B46CC23E6DC}"/>
          </ac:spMkLst>
        </pc:spChg>
        <pc:spChg chg="add mod">
          <ac:chgData name="Marissa Brown" userId="8d3d60e6-9c73-449f-aba1-c44e666f8bb7" providerId="ADAL" clId="{73283479-7720-540B-92DA-28D09D35EC4F}" dt="2025-11-14T02:52:55.729" v="8566" actId="14100"/>
          <ac:spMkLst>
            <pc:docMk/>
            <pc:sldMk cId="3995982913" sldId="396"/>
            <ac:spMk id="5" creationId="{6CAE09FA-9281-5958-18FC-FC1225A2CB11}"/>
          </ac:spMkLst>
        </pc:spChg>
        <pc:spChg chg="add mod">
          <ac:chgData name="Marissa Brown" userId="8d3d60e6-9c73-449f-aba1-c44e666f8bb7" providerId="ADAL" clId="{73283479-7720-540B-92DA-28D09D35EC4F}" dt="2025-11-14T02:55:01.323" v="8588" actId="1076"/>
          <ac:spMkLst>
            <pc:docMk/>
            <pc:sldMk cId="3995982913" sldId="396"/>
            <ac:spMk id="9" creationId="{32B6D59A-3C76-C34F-C0EC-A51076EF4294}"/>
          </ac:spMkLst>
        </pc:spChg>
        <pc:grpChg chg="add mod">
          <ac:chgData name="Marissa Brown" userId="8d3d60e6-9c73-449f-aba1-c44e666f8bb7" providerId="ADAL" clId="{73283479-7720-540B-92DA-28D09D35EC4F}" dt="2025-11-20T05:11:19.448" v="12138" actId="962"/>
          <ac:grpSpMkLst>
            <pc:docMk/>
            <pc:sldMk cId="3995982913" sldId="396"/>
            <ac:grpSpMk id="3" creationId="{335549CD-D73A-5058-AC79-635A45960116}"/>
          </ac:grpSpMkLst>
        </pc:grpChg>
        <pc:picChg chg="add mod">
          <ac:chgData name="Marissa Brown" userId="8d3d60e6-9c73-449f-aba1-c44e666f8bb7" providerId="ADAL" clId="{73283479-7720-540B-92DA-28D09D35EC4F}" dt="2025-11-14T03:13:51.059" v="9453" actId="108"/>
          <ac:picMkLst>
            <pc:docMk/>
            <pc:sldMk cId="3995982913" sldId="396"/>
            <ac:picMk id="4" creationId="{9A3C9AAB-50AF-3C5D-3581-E1F35EA3902D}"/>
          </ac:picMkLst>
        </pc:picChg>
        <pc:picChg chg="add mod ord">
          <ac:chgData name="Marissa Brown" userId="8d3d60e6-9c73-449f-aba1-c44e666f8bb7" providerId="ADAL" clId="{73283479-7720-540B-92DA-28D09D35EC4F}" dt="2025-11-20T05:24:58.702" v="12268" actId="13244"/>
          <ac:picMkLst>
            <pc:docMk/>
            <pc:sldMk cId="3995982913" sldId="396"/>
            <ac:picMk id="7" creationId="{D2117BA0-854A-FD2C-26A9-37877D62CFF0}"/>
          </ac:picMkLst>
        </pc:picChg>
      </pc:sldChg>
      <pc:sldChg chg="addSp delSp modSp add mod">
        <pc:chgData name="Marissa Brown" userId="8d3d60e6-9c73-449f-aba1-c44e666f8bb7" providerId="ADAL" clId="{73283479-7720-540B-92DA-28D09D35EC4F}" dt="2025-11-20T05:12:38.483" v="12144" actId="962"/>
        <pc:sldMkLst>
          <pc:docMk/>
          <pc:sldMk cId="2246058501" sldId="398"/>
        </pc:sldMkLst>
        <pc:spChg chg="mod">
          <ac:chgData name="Marissa Brown" userId="8d3d60e6-9c73-449f-aba1-c44e666f8bb7" providerId="ADAL" clId="{73283479-7720-540B-92DA-28D09D35EC4F}" dt="2025-11-14T03:15:28.354" v="9513" actId="20577"/>
          <ac:spMkLst>
            <pc:docMk/>
            <pc:sldMk cId="2246058501" sldId="398"/>
            <ac:spMk id="2" creationId="{E82D8D05-17B1-B1FC-0AC0-58E0723B0513}"/>
          </ac:spMkLst>
        </pc:spChg>
        <pc:spChg chg="mod">
          <ac:chgData name="Marissa Brown" userId="8d3d60e6-9c73-449f-aba1-c44e666f8bb7" providerId="ADAL" clId="{73283479-7720-540B-92DA-28D09D35EC4F}" dt="2025-11-14T02:59:54.347" v="8756" actId="1076"/>
          <ac:spMkLst>
            <pc:docMk/>
            <pc:sldMk cId="2246058501" sldId="398"/>
            <ac:spMk id="5" creationId="{6ABC28D5-2137-32CB-D0F3-0A5D0FF016E2}"/>
          </ac:spMkLst>
        </pc:spChg>
        <pc:spChg chg="mod">
          <ac:chgData name="Marissa Brown" userId="8d3d60e6-9c73-449f-aba1-c44e666f8bb7" providerId="ADAL" clId="{73283479-7720-540B-92DA-28D09D35EC4F}" dt="2025-11-14T02:59:47.765" v="8755" actId="14100"/>
          <ac:spMkLst>
            <pc:docMk/>
            <pc:sldMk cId="2246058501" sldId="398"/>
            <ac:spMk id="7" creationId="{48DE571E-694F-D246-181C-55BADE7BD2FC}"/>
          </ac:spMkLst>
        </pc:spChg>
        <pc:spChg chg="add mod">
          <ac:chgData name="Marissa Brown" userId="8d3d60e6-9c73-449f-aba1-c44e666f8bb7" providerId="ADAL" clId="{73283479-7720-540B-92DA-28D09D35EC4F}" dt="2025-11-14T03:01:17.515" v="8804" actId="1076"/>
          <ac:spMkLst>
            <pc:docMk/>
            <pc:sldMk cId="2246058501" sldId="398"/>
            <ac:spMk id="8" creationId="{976C8A2F-AFD2-A53E-9B8C-F5D8924198C3}"/>
          </ac:spMkLst>
        </pc:spChg>
        <pc:spChg chg="add mod">
          <ac:chgData name="Marissa Brown" userId="8d3d60e6-9c73-449f-aba1-c44e666f8bb7" providerId="ADAL" clId="{73283479-7720-540B-92DA-28D09D35EC4F}" dt="2025-11-14T03:00:29.597" v="8803" actId="14100"/>
          <ac:spMkLst>
            <pc:docMk/>
            <pc:sldMk cId="2246058501" sldId="398"/>
            <ac:spMk id="9" creationId="{91BA3BB1-FA05-7563-E2E9-6BA690203837}"/>
          </ac:spMkLst>
        </pc:spChg>
        <pc:grpChg chg="add mod">
          <ac:chgData name="Marissa Brown" userId="8d3d60e6-9c73-449f-aba1-c44e666f8bb7" providerId="ADAL" clId="{73283479-7720-540B-92DA-28D09D35EC4F}" dt="2025-11-20T05:12:38.483" v="12144" actId="962"/>
          <ac:grpSpMkLst>
            <pc:docMk/>
            <pc:sldMk cId="2246058501" sldId="398"/>
            <ac:grpSpMk id="3" creationId="{F4777978-9D0A-42F7-8FD2-3B1FF32459AA}"/>
          </ac:grpSpMkLst>
        </pc:grpChg>
        <pc:picChg chg="add mod">
          <ac:chgData name="Marissa Brown" userId="8d3d60e6-9c73-449f-aba1-c44e666f8bb7" providerId="ADAL" clId="{73283479-7720-540B-92DA-28D09D35EC4F}" dt="2025-11-14T03:14:24.969" v="9459" actId="108"/>
          <ac:picMkLst>
            <pc:docMk/>
            <pc:sldMk cId="2246058501" sldId="398"/>
            <ac:picMk id="6" creationId="{B996B022-4FF6-3DA4-75C7-E1460385308A}"/>
          </ac:picMkLst>
        </pc:picChg>
      </pc:sldChg>
      <pc:sldChg chg="addSp delSp modSp new mod ord">
        <pc:chgData name="Marissa Brown" userId="8d3d60e6-9c73-449f-aba1-c44e666f8bb7" providerId="ADAL" clId="{73283479-7720-540B-92DA-28D09D35EC4F}" dt="2025-11-20T05:25:22.385" v="12271" actId="13244"/>
        <pc:sldMkLst>
          <pc:docMk/>
          <pc:sldMk cId="2999276658" sldId="399"/>
        </pc:sldMkLst>
        <pc:spChg chg="mod">
          <ac:chgData name="Marissa Brown" userId="8d3d60e6-9c73-449f-aba1-c44e666f8bb7" providerId="ADAL" clId="{73283479-7720-540B-92DA-28D09D35EC4F}" dt="2025-11-14T03:04:39.661" v="8906" actId="20577"/>
          <ac:spMkLst>
            <pc:docMk/>
            <pc:sldMk cId="2999276658" sldId="399"/>
            <ac:spMk id="2" creationId="{28BD716C-2F38-4E75-EB7A-31957526B063}"/>
          </ac:spMkLst>
        </pc:spChg>
        <pc:spChg chg="add mod ord">
          <ac:chgData name="Marissa Brown" userId="8d3d60e6-9c73-449f-aba1-c44e666f8bb7" providerId="ADAL" clId="{73283479-7720-540B-92DA-28D09D35EC4F}" dt="2025-11-20T05:25:16.627" v="12270" actId="13244"/>
          <ac:spMkLst>
            <pc:docMk/>
            <pc:sldMk cId="2999276658" sldId="399"/>
            <ac:spMk id="5" creationId="{DD5B4D7B-BE95-11A3-2C64-5C21AB949B62}"/>
          </ac:spMkLst>
        </pc:spChg>
        <pc:spChg chg="add mod">
          <ac:chgData name="Marissa Brown" userId="8d3d60e6-9c73-449f-aba1-c44e666f8bb7" providerId="ADAL" clId="{73283479-7720-540B-92DA-28D09D35EC4F}" dt="2025-11-14T03:05:19.360" v="8921" actId="20577"/>
          <ac:spMkLst>
            <pc:docMk/>
            <pc:sldMk cId="2999276658" sldId="399"/>
            <ac:spMk id="7" creationId="{4327179D-3707-BDB2-FD04-20A7FEB7A5EB}"/>
          </ac:spMkLst>
        </pc:spChg>
        <pc:picChg chg="add mod ord">
          <ac:chgData name="Marissa Brown" userId="8d3d60e6-9c73-449f-aba1-c44e666f8bb7" providerId="ADAL" clId="{73283479-7720-540B-92DA-28D09D35EC4F}" dt="2025-11-20T05:25:11.277" v="12269" actId="13244"/>
          <ac:picMkLst>
            <pc:docMk/>
            <pc:sldMk cId="2999276658" sldId="399"/>
            <ac:picMk id="4" creationId="{E33F3E92-584A-AAAD-218F-F56446CCF5A8}"/>
          </ac:picMkLst>
        </pc:picChg>
        <pc:picChg chg="add mod ord">
          <ac:chgData name="Marissa Brown" userId="8d3d60e6-9c73-449f-aba1-c44e666f8bb7" providerId="ADAL" clId="{73283479-7720-540B-92DA-28D09D35EC4F}" dt="2025-11-20T05:25:22.385" v="12271" actId="13244"/>
          <ac:picMkLst>
            <pc:docMk/>
            <pc:sldMk cId="2999276658" sldId="399"/>
            <ac:picMk id="10" creationId="{9264517C-2314-6D17-F8CC-A7096D282484}"/>
          </ac:picMkLst>
        </pc:picChg>
      </pc:sldChg>
      <pc:sldChg chg="modSp add mod ord">
        <pc:chgData name="Marissa Brown" userId="8d3d60e6-9c73-449f-aba1-c44e666f8bb7" providerId="ADAL" clId="{73283479-7720-540B-92DA-28D09D35EC4F}" dt="2025-11-20T05:15:30.790" v="12161" actId="33553"/>
        <pc:sldMkLst>
          <pc:docMk/>
          <pc:sldMk cId="3793998421" sldId="400"/>
        </pc:sldMkLst>
        <pc:spChg chg="mod">
          <ac:chgData name="Marissa Brown" userId="8d3d60e6-9c73-449f-aba1-c44e666f8bb7" providerId="ADAL" clId="{73283479-7720-540B-92DA-28D09D35EC4F}" dt="2025-11-20T05:15:30.790" v="12161" actId="33553"/>
          <ac:spMkLst>
            <pc:docMk/>
            <pc:sldMk cId="3793998421" sldId="400"/>
            <ac:spMk id="3" creationId="{9C8094B0-F5D1-53EB-6F74-0D26217C54A8}"/>
          </ac:spMkLst>
        </pc:spChg>
      </pc:sldChg>
      <pc:sldChg chg="addSp delSp modSp add mod ord">
        <pc:chgData name="Marissa Brown" userId="8d3d60e6-9c73-449f-aba1-c44e666f8bb7" providerId="ADAL" clId="{73283479-7720-540B-92DA-28D09D35EC4F}" dt="2025-11-20T05:14:02.083" v="12153" actId="962"/>
        <pc:sldMkLst>
          <pc:docMk/>
          <pc:sldMk cId="1821693154" sldId="401"/>
        </pc:sldMkLst>
        <pc:spChg chg="mod">
          <ac:chgData name="Marissa Brown" userId="8d3d60e6-9c73-449f-aba1-c44e666f8bb7" providerId="ADAL" clId="{73283479-7720-540B-92DA-28D09D35EC4F}" dt="2025-11-14T03:06:57.997" v="9038" actId="20577"/>
          <ac:spMkLst>
            <pc:docMk/>
            <pc:sldMk cId="1821693154" sldId="401"/>
            <ac:spMk id="2" creationId="{8190E066-E206-3AEE-E700-3D3035429EC4}"/>
          </ac:spMkLst>
        </pc:spChg>
        <pc:spChg chg="add mod">
          <ac:chgData name="Marissa Brown" userId="8d3d60e6-9c73-449f-aba1-c44e666f8bb7" providerId="ADAL" clId="{73283479-7720-540B-92DA-28D09D35EC4F}" dt="2025-11-20T05:14:02.083" v="12153" actId="962"/>
          <ac:spMkLst>
            <pc:docMk/>
            <pc:sldMk cId="1821693154" sldId="401"/>
            <ac:spMk id="4" creationId="{E5B4363C-B689-DE8F-8DF0-C4D043E8A260}"/>
          </ac:spMkLst>
        </pc:spChg>
        <pc:spChg chg="mod">
          <ac:chgData name="Marissa Brown" userId="8d3d60e6-9c73-449f-aba1-c44e666f8bb7" providerId="ADAL" clId="{73283479-7720-540B-92DA-28D09D35EC4F}" dt="2025-11-20T04:41:23.832" v="11724" actId="14100"/>
          <ac:spMkLst>
            <pc:docMk/>
            <pc:sldMk cId="1821693154" sldId="401"/>
            <ac:spMk id="7" creationId="{C32636FB-EF9C-BA74-0123-73C3BBBB4631}"/>
          </ac:spMkLst>
        </pc:spChg>
        <pc:picChg chg="add del mod">
          <ac:chgData name="Marissa Brown" userId="8d3d60e6-9c73-449f-aba1-c44e666f8bb7" providerId="ADAL" clId="{73283479-7720-540B-92DA-28D09D35EC4F}" dt="2025-11-20T04:40:37.696" v="11718" actId="478"/>
          <ac:picMkLst>
            <pc:docMk/>
            <pc:sldMk cId="1821693154" sldId="401"/>
            <ac:picMk id="3" creationId="{BF316C63-A8AF-10C8-871E-05F529C1F01E}"/>
          </ac:picMkLst>
        </pc:picChg>
        <pc:picChg chg="add mod">
          <ac:chgData name="Marissa Brown" userId="8d3d60e6-9c73-449f-aba1-c44e666f8bb7" providerId="ADAL" clId="{73283479-7720-540B-92DA-28D09D35EC4F}" dt="2025-11-20T04:41:20.017" v="11723" actId="1076"/>
          <ac:picMkLst>
            <pc:docMk/>
            <pc:sldMk cId="1821693154" sldId="401"/>
            <ac:picMk id="6" creationId="{DDFF5103-4107-FC48-0A41-B2A3CA572307}"/>
          </ac:picMkLst>
        </pc:picChg>
      </pc:sldChg>
      <pc:sldChg chg="addSp delSp modSp add mod">
        <pc:chgData name="Marissa Brown" userId="8d3d60e6-9c73-449f-aba1-c44e666f8bb7" providerId="ADAL" clId="{73283479-7720-540B-92DA-28D09D35EC4F}" dt="2025-11-20T04:42:59.053" v="11749" actId="962"/>
        <pc:sldMkLst>
          <pc:docMk/>
          <pc:sldMk cId="2547053185" sldId="402"/>
        </pc:sldMkLst>
        <pc:spChg chg="mod">
          <ac:chgData name="Marissa Brown" userId="8d3d60e6-9c73-449f-aba1-c44e666f8bb7" providerId="ADAL" clId="{73283479-7720-540B-92DA-28D09D35EC4F}" dt="2025-11-14T03:09:46.085" v="9220" actId="20577"/>
          <ac:spMkLst>
            <pc:docMk/>
            <pc:sldMk cId="2547053185" sldId="402"/>
            <ac:spMk id="2" creationId="{DD32A82C-BC31-B279-D1D7-84D51C25AA42}"/>
          </ac:spMkLst>
        </pc:spChg>
        <pc:spChg chg="add mod">
          <ac:chgData name="Marissa Brown" userId="8d3d60e6-9c73-449f-aba1-c44e666f8bb7" providerId="ADAL" clId="{73283479-7720-540B-92DA-28D09D35EC4F}" dt="2025-11-20T04:42:13.675" v="11738" actId="20577"/>
          <ac:spMkLst>
            <pc:docMk/>
            <pc:sldMk cId="2547053185" sldId="402"/>
            <ac:spMk id="6" creationId="{A5960036-21E6-B18B-C435-A6AC0CDBDC17}"/>
          </ac:spMkLst>
        </pc:spChg>
        <pc:picChg chg="add mod">
          <ac:chgData name="Marissa Brown" userId="8d3d60e6-9c73-449f-aba1-c44e666f8bb7" providerId="ADAL" clId="{73283479-7720-540B-92DA-28D09D35EC4F}" dt="2025-11-20T04:42:59.053" v="11749" actId="962"/>
          <ac:picMkLst>
            <pc:docMk/>
            <pc:sldMk cId="2547053185" sldId="402"/>
            <ac:picMk id="4" creationId="{76BF804C-0F21-4526-2D9E-3CD876CAA2FE}"/>
          </ac:picMkLst>
        </pc:picChg>
      </pc:sldChg>
      <pc:sldChg chg="addSp delSp modSp add mod ord">
        <pc:chgData name="Marissa Brown" userId="8d3d60e6-9c73-449f-aba1-c44e666f8bb7" providerId="ADAL" clId="{73283479-7720-540B-92DA-28D09D35EC4F}" dt="2025-11-20T05:13:36.619" v="12150" actId="962"/>
        <pc:sldMkLst>
          <pc:docMk/>
          <pc:sldMk cId="3359056517" sldId="403"/>
        </pc:sldMkLst>
        <pc:spChg chg="mod">
          <ac:chgData name="Marissa Brown" userId="8d3d60e6-9c73-449f-aba1-c44e666f8bb7" providerId="ADAL" clId="{73283479-7720-540B-92DA-28D09D35EC4F}" dt="2025-11-20T04:39:50.254" v="11705" actId="20577"/>
          <ac:spMkLst>
            <pc:docMk/>
            <pc:sldMk cId="3359056517" sldId="403"/>
            <ac:spMk id="2" creationId="{6B37F1B6-02B2-5C14-1BD6-7010ADC148C3}"/>
          </ac:spMkLst>
        </pc:spChg>
        <pc:spChg chg="add mod">
          <ac:chgData name="Marissa Brown" userId="8d3d60e6-9c73-449f-aba1-c44e666f8bb7" providerId="ADAL" clId="{73283479-7720-540B-92DA-28D09D35EC4F}" dt="2025-11-14T03:18:36.565" v="9552"/>
          <ac:spMkLst>
            <pc:docMk/>
            <pc:sldMk cId="3359056517" sldId="403"/>
            <ac:spMk id="9" creationId="{9BA4DED2-3103-3E3C-4B4F-43BF9DB0F22A}"/>
          </ac:spMkLst>
        </pc:spChg>
        <pc:grpChg chg="add mod">
          <ac:chgData name="Marissa Brown" userId="8d3d60e6-9c73-449f-aba1-c44e666f8bb7" providerId="ADAL" clId="{73283479-7720-540B-92DA-28D09D35EC4F}" dt="2025-11-20T05:13:36.619" v="12150" actId="962"/>
          <ac:grpSpMkLst>
            <pc:docMk/>
            <pc:sldMk cId="3359056517" sldId="403"/>
            <ac:grpSpMk id="11" creationId="{58885A41-2EC9-8EC8-36A6-A7FFCA812772}"/>
          </ac:grpSpMkLst>
        </pc:grpChg>
        <pc:picChg chg="add mod">
          <ac:chgData name="Marissa Brown" userId="8d3d60e6-9c73-449f-aba1-c44e666f8bb7" providerId="ADAL" clId="{73283479-7720-540B-92DA-28D09D35EC4F}" dt="2025-11-20T05:13:07.649" v="12148" actId="962"/>
          <ac:picMkLst>
            <pc:docMk/>
            <pc:sldMk cId="3359056517" sldId="403"/>
            <ac:picMk id="8" creationId="{C82447FB-D88E-4052-FCE2-671DC990ACAB}"/>
          </ac:picMkLst>
        </pc:picChg>
        <pc:picChg chg="add mod">
          <ac:chgData name="Marissa Brown" userId="8d3d60e6-9c73-449f-aba1-c44e666f8bb7" providerId="ADAL" clId="{73283479-7720-540B-92DA-28D09D35EC4F}" dt="2025-11-14T03:18:42.337" v="9561" actId="1036"/>
          <ac:picMkLst>
            <pc:docMk/>
            <pc:sldMk cId="3359056517" sldId="403"/>
            <ac:picMk id="10" creationId="{34233CE8-64C0-B9CD-8F3F-26CA37B32A47}"/>
          </ac:picMkLst>
        </pc:picChg>
      </pc:sldChg>
      <pc:sldChg chg="addSp delSp modSp add mod">
        <pc:chgData name="Marissa Brown" userId="8d3d60e6-9c73-449f-aba1-c44e666f8bb7" providerId="ADAL" clId="{73283479-7720-540B-92DA-28D09D35EC4F}" dt="2025-11-20T05:14:00.132" v="12152" actId="962"/>
        <pc:sldMkLst>
          <pc:docMk/>
          <pc:sldMk cId="3921902872" sldId="404"/>
        </pc:sldMkLst>
        <pc:spChg chg="mod">
          <ac:chgData name="Marissa Brown" userId="8d3d60e6-9c73-449f-aba1-c44e666f8bb7" providerId="ADAL" clId="{73283479-7720-540B-92DA-28D09D35EC4F}" dt="2025-11-20T04:40:00.120" v="11710" actId="20577"/>
          <ac:spMkLst>
            <pc:docMk/>
            <pc:sldMk cId="3921902872" sldId="404"/>
            <ac:spMk id="2" creationId="{4E897D3B-9A10-6ECD-446F-B0BA24D578ED}"/>
          </ac:spMkLst>
        </pc:spChg>
        <pc:spChg chg="add mod">
          <ac:chgData name="Marissa Brown" userId="8d3d60e6-9c73-449f-aba1-c44e666f8bb7" providerId="ADAL" clId="{73283479-7720-540B-92DA-28D09D35EC4F}" dt="2025-11-14T03:24:27.932" v="9630" actId="14100"/>
          <ac:spMkLst>
            <pc:docMk/>
            <pc:sldMk cId="3921902872" sldId="404"/>
            <ac:spMk id="9" creationId="{D7969593-FBFD-76A6-D6FF-574F94573711}"/>
          </ac:spMkLst>
        </pc:spChg>
        <pc:picChg chg="add mod">
          <ac:chgData name="Marissa Brown" userId="8d3d60e6-9c73-449f-aba1-c44e666f8bb7" providerId="ADAL" clId="{73283479-7720-540B-92DA-28D09D35EC4F}" dt="2025-11-20T05:14:00.132" v="12152" actId="962"/>
          <ac:picMkLst>
            <pc:docMk/>
            <pc:sldMk cId="3921902872" sldId="404"/>
            <ac:picMk id="8" creationId="{F06A8D9B-B11B-CCB9-1449-3FD64AE7008B}"/>
          </ac:picMkLst>
        </pc:picChg>
        <pc:picChg chg="add mod">
          <ac:chgData name="Marissa Brown" userId="8d3d60e6-9c73-449f-aba1-c44e666f8bb7" providerId="ADAL" clId="{73283479-7720-540B-92DA-28D09D35EC4F}" dt="2025-11-14T03:22:39.104" v="9617" actId="1076"/>
          <ac:picMkLst>
            <pc:docMk/>
            <pc:sldMk cId="3921902872" sldId="404"/>
            <ac:picMk id="10" creationId="{919EE1DC-428E-7065-29B6-14F930E3E730}"/>
          </ac:picMkLst>
        </pc:picChg>
      </pc:sldChg>
      <pc:sldChg chg="addSp delSp modSp add mod">
        <pc:chgData name="Marissa Brown" userId="8d3d60e6-9c73-449f-aba1-c44e666f8bb7" providerId="ADAL" clId="{73283479-7720-540B-92DA-28D09D35EC4F}" dt="2025-11-20T05:29:35.611" v="12273" actId="167"/>
        <pc:sldMkLst>
          <pc:docMk/>
          <pc:sldMk cId="1243193786" sldId="405"/>
        </pc:sldMkLst>
        <pc:spChg chg="mod">
          <ac:chgData name="Marissa Brown" userId="8d3d60e6-9c73-449f-aba1-c44e666f8bb7" providerId="ADAL" clId="{73283479-7720-540B-92DA-28D09D35EC4F}" dt="2025-11-14T04:49:29.563" v="10012" actId="20577"/>
          <ac:spMkLst>
            <pc:docMk/>
            <pc:sldMk cId="1243193786" sldId="405"/>
            <ac:spMk id="2" creationId="{B520DCD7-8B44-686D-23C9-D4C9268F7E05}"/>
          </ac:spMkLst>
        </pc:spChg>
        <pc:spChg chg="mod">
          <ac:chgData name="Marissa Brown" userId="8d3d60e6-9c73-449f-aba1-c44e666f8bb7" providerId="ADAL" clId="{73283479-7720-540B-92DA-28D09D35EC4F}" dt="2025-11-20T02:00:54.556" v="11059" actId="1036"/>
          <ac:spMkLst>
            <pc:docMk/>
            <pc:sldMk cId="1243193786" sldId="405"/>
            <ac:spMk id="11" creationId="{40621CF6-17E7-57C0-7799-7500E7282407}"/>
          </ac:spMkLst>
        </pc:spChg>
        <pc:spChg chg="mod ord">
          <ac:chgData name="Marissa Brown" userId="8d3d60e6-9c73-449f-aba1-c44e666f8bb7" providerId="ADAL" clId="{73283479-7720-540B-92DA-28D09D35EC4F}" dt="2025-11-20T05:29:35.611" v="12273" actId="167"/>
          <ac:spMkLst>
            <pc:docMk/>
            <pc:sldMk cId="1243193786" sldId="405"/>
            <ac:spMk id="12" creationId="{F1CB2EA8-184E-1136-6052-7D6403A67518}"/>
          </ac:spMkLst>
        </pc:spChg>
        <pc:graphicFrameChg chg="add mod ord modGraphic">
          <ac:chgData name="Marissa Brown" userId="8d3d60e6-9c73-449f-aba1-c44e666f8bb7" providerId="ADAL" clId="{73283479-7720-540B-92DA-28D09D35EC4F}" dt="2025-11-20T05:23:00.075" v="12256" actId="13244"/>
          <ac:graphicFrameMkLst>
            <pc:docMk/>
            <pc:sldMk cId="1243193786" sldId="405"/>
            <ac:graphicFrameMk id="3" creationId="{8D99E19F-2A17-8C72-55B2-6C2596A575A3}"/>
          </ac:graphicFrameMkLst>
        </pc:graphicFrameChg>
        <pc:graphicFrameChg chg="del modGraphic">
          <ac:chgData name="Marissa Brown" userId="8d3d60e6-9c73-449f-aba1-c44e666f8bb7" providerId="ADAL" clId="{73283479-7720-540B-92DA-28D09D35EC4F}" dt="2025-11-20T02:00:37.558" v="11048" actId="478"/>
          <ac:graphicFrameMkLst>
            <pc:docMk/>
            <pc:sldMk cId="1243193786" sldId="405"/>
            <ac:graphicFrameMk id="10" creationId="{1FD8B8B4-72AF-53BE-DBBD-D525ABBD8C18}"/>
          </ac:graphicFrameMkLst>
        </pc:graphicFrameChg>
      </pc:sldChg>
      <pc:sldChg chg="addSp delSp modSp add mod modAnim chgLayout modNotesTx">
        <pc:chgData name="Marissa Brown" userId="8d3d60e6-9c73-449f-aba1-c44e666f8bb7" providerId="ADAL" clId="{73283479-7720-540B-92DA-28D09D35EC4F}" dt="2025-11-20T04:44:55.625" v="11768" actId="962"/>
        <pc:sldMkLst>
          <pc:docMk/>
          <pc:sldMk cId="1684560929" sldId="406"/>
        </pc:sldMkLst>
        <pc:spChg chg="mod ord">
          <ac:chgData name="Marissa Brown" userId="8d3d60e6-9c73-449f-aba1-c44e666f8bb7" providerId="ADAL" clId="{73283479-7720-540B-92DA-28D09D35EC4F}" dt="2025-11-20T03:21:13.604" v="11391" actId="20577"/>
          <ac:spMkLst>
            <pc:docMk/>
            <pc:sldMk cId="1684560929" sldId="406"/>
            <ac:spMk id="2" creationId="{50DE2A46-941C-AD96-2942-42398ED2F0D6}"/>
          </ac:spMkLst>
        </pc:spChg>
        <pc:spChg chg="add mod ord">
          <ac:chgData name="Marissa Brown" userId="8d3d60e6-9c73-449f-aba1-c44e666f8bb7" providerId="ADAL" clId="{73283479-7720-540B-92DA-28D09D35EC4F}" dt="2025-11-20T03:18:28.474" v="11373" actId="20577"/>
          <ac:spMkLst>
            <pc:docMk/>
            <pc:sldMk cId="1684560929" sldId="406"/>
            <ac:spMk id="3" creationId="{8067AFD2-CCE4-1001-D927-9C1668849F36}"/>
          </ac:spMkLst>
        </pc:spChg>
        <pc:spChg chg="add mod">
          <ac:chgData name="Marissa Brown" userId="8d3d60e6-9c73-449f-aba1-c44e666f8bb7" providerId="ADAL" clId="{73283479-7720-540B-92DA-28D09D35EC4F}" dt="2025-11-20T04:44:55.625" v="11768" actId="962"/>
          <ac:spMkLst>
            <pc:docMk/>
            <pc:sldMk cId="1684560929" sldId="406"/>
            <ac:spMk id="4" creationId="{5DB73A73-EEA4-3EE0-BB84-6AD41094A49D}"/>
          </ac:spMkLst>
        </pc:spChg>
        <pc:graphicFrameChg chg="del mod modGraphic">
          <ac:chgData name="Marissa Brown" userId="8d3d60e6-9c73-449f-aba1-c44e666f8bb7" providerId="ADAL" clId="{73283479-7720-540B-92DA-28D09D35EC4F}" dt="2025-11-20T01:58:06.246" v="10789" actId="478"/>
          <ac:graphicFrameMkLst>
            <pc:docMk/>
            <pc:sldMk cId="1684560929" sldId="406"/>
            <ac:graphicFrameMk id="10" creationId="{D6ABE085-71D6-BD94-7023-3428555F9760}"/>
          </ac:graphicFrameMkLst>
        </pc:graphicFrameChg>
        <pc:picChg chg="add mod">
          <ac:chgData name="Marissa Brown" userId="8d3d60e6-9c73-449f-aba1-c44e666f8bb7" providerId="ADAL" clId="{73283479-7720-540B-92DA-28D09D35EC4F}" dt="2025-11-20T03:21:08.666" v="11390" actId="1076"/>
          <ac:picMkLst>
            <pc:docMk/>
            <pc:sldMk cId="1684560929" sldId="406"/>
            <ac:picMk id="6" creationId="{A2C24764-FC80-25D0-7C8B-2C0ABDC3624E}"/>
          </ac:picMkLst>
        </pc:picChg>
      </pc:sldChg>
      <pc:sldChg chg="modSp add del mod">
        <pc:chgData name="Marissa Brown" userId="8d3d60e6-9c73-449f-aba1-c44e666f8bb7" providerId="ADAL" clId="{73283479-7720-540B-92DA-28D09D35EC4F}" dt="2025-11-20T02:00:17.943" v="11047" actId="2696"/>
        <pc:sldMkLst>
          <pc:docMk/>
          <pc:sldMk cId="2758308766" sldId="407"/>
        </pc:sldMkLst>
        <pc:spChg chg="mod">
          <ac:chgData name="Marissa Brown" userId="8d3d60e6-9c73-449f-aba1-c44e666f8bb7" providerId="ADAL" clId="{73283479-7720-540B-92DA-28D09D35EC4F}" dt="2025-11-20T01:51:58.911" v="10552" actId="20577"/>
          <ac:spMkLst>
            <pc:docMk/>
            <pc:sldMk cId="2758308766" sldId="407"/>
            <ac:spMk id="2" creationId="{7A4BF060-34C2-3E6C-054C-3C1C4693FB51}"/>
          </ac:spMkLst>
        </pc:spChg>
      </pc:sldChg>
      <pc:sldChg chg="modSp add del mod">
        <pc:chgData name="Marissa Brown" userId="8d3d60e6-9c73-449f-aba1-c44e666f8bb7" providerId="ADAL" clId="{73283479-7720-540B-92DA-28D09D35EC4F}" dt="2025-11-20T01:56:59.751" v="10617" actId="2696"/>
        <pc:sldMkLst>
          <pc:docMk/>
          <pc:sldMk cId="4228685065" sldId="408"/>
        </pc:sldMkLst>
        <pc:spChg chg="mod">
          <ac:chgData name="Marissa Brown" userId="8d3d60e6-9c73-449f-aba1-c44e666f8bb7" providerId="ADAL" clId="{73283479-7720-540B-92DA-28D09D35EC4F}" dt="2025-11-20T01:55:17.375" v="10597" actId="20577"/>
          <ac:spMkLst>
            <pc:docMk/>
            <pc:sldMk cId="4228685065" sldId="408"/>
            <ac:spMk id="2" creationId="{4451EC80-5DBA-0FBC-91E4-2CA47B2C70CE}"/>
          </ac:spMkLst>
        </pc:spChg>
        <pc:graphicFrameChg chg="mod modGraphic">
          <ac:chgData name="Marissa Brown" userId="8d3d60e6-9c73-449f-aba1-c44e666f8bb7" providerId="ADAL" clId="{73283479-7720-540B-92DA-28D09D35EC4F}" dt="2025-11-20T01:56:43.605" v="10613" actId="207"/>
          <ac:graphicFrameMkLst>
            <pc:docMk/>
            <pc:sldMk cId="4228685065" sldId="408"/>
            <ac:graphicFrameMk id="10" creationId="{49125383-DB4F-3497-DBF6-90A491B86373}"/>
          </ac:graphicFrameMkLst>
        </pc:graphicFrameChg>
      </pc:sldChg>
      <pc:sldChg chg="modSp add mod">
        <pc:chgData name="Marissa Brown" userId="8d3d60e6-9c73-449f-aba1-c44e666f8bb7" providerId="ADAL" clId="{73283479-7720-540B-92DA-28D09D35EC4F}" dt="2025-11-20T01:59:28.221" v="10985"/>
        <pc:sldMkLst>
          <pc:docMk/>
          <pc:sldMk cId="1618992670" sldId="409"/>
        </pc:sldMkLst>
        <pc:spChg chg="mod">
          <ac:chgData name="Marissa Brown" userId="8d3d60e6-9c73-449f-aba1-c44e666f8bb7" providerId="ADAL" clId="{73283479-7720-540B-92DA-28D09D35EC4F}" dt="2025-11-20T01:57:09.881" v="10632" actId="20577"/>
          <ac:spMkLst>
            <pc:docMk/>
            <pc:sldMk cId="1618992670" sldId="409"/>
            <ac:spMk id="2" creationId="{1DE7B4C3-5506-96FA-C4D6-AB05C7264BB1}"/>
          </ac:spMkLst>
        </pc:spChg>
        <pc:graphicFrameChg chg="mod modGraphic">
          <ac:chgData name="Marissa Brown" userId="8d3d60e6-9c73-449f-aba1-c44e666f8bb7" providerId="ADAL" clId="{73283479-7720-540B-92DA-28D09D35EC4F}" dt="2025-11-20T01:59:28.221" v="10985"/>
          <ac:graphicFrameMkLst>
            <pc:docMk/>
            <pc:sldMk cId="1618992670" sldId="409"/>
            <ac:graphicFrameMk id="10" creationId="{792DD0E6-2E4F-6154-FE1A-A26343C3FBBE}"/>
          </ac:graphicFrameMkLst>
        </pc:graphicFrameChg>
      </pc:sldChg>
      <pc:sldChg chg="add">
        <pc:chgData name="Marissa Brown" userId="8d3d60e6-9c73-449f-aba1-c44e666f8bb7" providerId="ADAL" clId="{73283479-7720-540B-92DA-28D09D35EC4F}" dt="2025-11-20T01:57:51.611" v="10767" actId="2890"/>
        <pc:sldMkLst>
          <pc:docMk/>
          <pc:sldMk cId="3503454252" sldId="410"/>
        </pc:sldMkLst>
      </pc:sldChg>
      <pc:sldMasterChg chg="modSldLayout">
        <pc:chgData name="Marissa Brown" userId="8d3d60e6-9c73-449f-aba1-c44e666f8bb7" providerId="ADAL" clId="{73283479-7720-540B-92DA-28D09D35EC4F}" dt="2025-11-10T04:19:19.786" v="2742"/>
        <pc:sldMasterMkLst>
          <pc:docMk/>
          <pc:sldMasterMk cId="2209977519" sldId="2147483648"/>
        </pc:sldMasterMkLst>
        <pc:sldLayoutChg chg="addSp delSp modSp mod setBg">
          <pc:chgData name="Marissa Brown" userId="8d3d60e6-9c73-449f-aba1-c44e666f8bb7" providerId="ADAL" clId="{73283479-7720-540B-92DA-28D09D35EC4F}" dt="2025-11-10T03:52:51.107" v="2401"/>
          <pc:sldLayoutMkLst>
            <pc:docMk/>
            <pc:sldMasterMk cId="2209977519" sldId="2147483648"/>
            <pc:sldLayoutMk cId="3168075583" sldId="2147483649"/>
          </pc:sldLayoutMkLst>
        </pc:sldLayoutChg>
        <pc:sldLayoutChg chg="setBg">
          <pc:chgData name="Marissa Brown" userId="8d3d60e6-9c73-449f-aba1-c44e666f8bb7" providerId="ADAL" clId="{73283479-7720-540B-92DA-28D09D35EC4F}" dt="2025-11-10T03:53:00.434" v="2403"/>
          <pc:sldLayoutMkLst>
            <pc:docMk/>
            <pc:sldMasterMk cId="2209977519" sldId="2147483648"/>
            <pc:sldLayoutMk cId="2614314258" sldId="2147483650"/>
          </pc:sldLayoutMkLst>
        </pc:sldLayoutChg>
        <pc:sldLayoutChg chg="setBg">
          <pc:chgData name="Marissa Brown" userId="8d3d60e6-9c73-449f-aba1-c44e666f8bb7" providerId="ADAL" clId="{73283479-7720-540B-92DA-28D09D35EC4F}" dt="2025-11-10T04:19:19.786" v="2742"/>
          <pc:sldLayoutMkLst>
            <pc:docMk/>
            <pc:sldMasterMk cId="2209977519" sldId="2147483648"/>
            <pc:sldLayoutMk cId="960648375" sldId="2147483651"/>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C56B9A7-B4C3-D29E-1518-EFAD6730982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97163C1-F8A3-466C-2D7F-3888D95EFD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4479F9F-CEA4-F248-828D-1D6D088F613A}" type="datetimeFigureOut">
              <a:rPr lang="en-US" smtClean="0"/>
              <a:t>11/25/25</a:t>
            </a:fld>
            <a:endParaRPr lang="en-US"/>
          </a:p>
        </p:txBody>
      </p:sp>
      <p:sp>
        <p:nvSpPr>
          <p:cNvPr id="4" name="Footer Placeholder 3">
            <a:extLst>
              <a:ext uri="{FF2B5EF4-FFF2-40B4-BE49-F238E27FC236}">
                <a16:creationId xmlns:a16="http://schemas.microsoft.com/office/drawing/2014/main" id="{50523196-EA95-7DF2-8CE9-0104FA62E1F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CA08087-3C1D-AB21-CBF9-10286061044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201D86-CE1F-114E-9DAA-F04BAB5EFF09}" type="slidenum">
              <a:rPr lang="en-US" smtClean="0"/>
              <a:t>‹#›</a:t>
            </a:fld>
            <a:endParaRPr lang="en-US"/>
          </a:p>
        </p:txBody>
      </p:sp>
    </p:spTree>
    <p:extLst>
      <p:ext uri="{BB962C8B-B14F-4D97-AF65-F5344CB8AC3E}">
        <p14:creationId xmlns:p14="http://schemas.microsoft.com/office/powerpoint/2010/main" val="39385233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A6A9B1-2161-FB46-B9E4-BBF859CCBE8B}" type="datetimeFigureOut">
              <a:rPr lang="en-US" smtClean="0"/>
              <a:t>11/25/25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C4CC28-8C24-E54A-A53E-B78539EC3C4E}" type="slidenum">
              <a:rPr lang="en-US" smtClean="0"/>
              <a:t>‹#›</a:t>
            </a:fld>
            <a:endParaRPr lang="en-US"/>
          </a:p>
        </p:txBody>
      </p:sp>
    </p:spTree>
    <p:extLst>
      <p:ext uri="{BB962C8B-B14F-4D97-AF65-F5344CB8AC3E}">
        <p14:creationId xmlns:p14="http://schemas.microsoft.com/office/powerpoint/2010/main" val="1461059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C4CC28-8C24-E54A-A53E-B78539EC3C4E}" type="slidenum">
              <a:rPr lang="en-US" smtClean="0"/>
              <a:t>1</a:t>
            </a:fld>
            <a:endParaRPr lang="en-US"/>
          </a:p>
        </p:txBody>
      </p:sp>
    </p:spTree>
    <p:extLst>
      <p:ext uri="{BB962C8B-B14F-4D97-AF65-F5344CB8AC3E}">
        <p14:creationId xmlns:p14="http://schemas.microsoft.com/office/powerpoint/2010/main" val="1168574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Desktop and app versions</a:t>
            </a:r>
          </a:p>
        </p:txBody>
      </p:sp>
      <p:sp>
        <p:nvSpPr>
          <p:cNvPr id="4" name="Slide Number Placeholder 3"/>
          <p:cNvSpPr>
            <a:spLocks noGrp="1"/>
          </p:cNvSpPr>
          <p:nvPr>
            <p:ph type="sldNum" sz="quarter" idx="5"/>
          </p:nvPr>
        </p:nvSpPr>
        <p:spPr/>
        <p:txBody>
          <a:bodyPr/>
          <a:lstStyle/>
          <a:p>
            <a:fld id="{B6C4CC28-8C24-E54A-A53E-B78539EC3C4E}" type="slidenum">
              <a:rPr lang="en-US" smtClean="0"/>
              <a:t>11</a:t>
            </a:fld>
            <a:endParaRPr lang="en-US"/>
          </a:p>
        </p:txBody>
      </p:sp>
    </p:spTree>
    <p:extLst>
      <p:ext uri="{BB962C8B-B14F-4D97-AF65-F5344CB8AC3E}">
        <p14:creationId xmlns:p14="http://schemas.microsoft.com/office/powerpoint/2010/main" val="1333771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8A37B-0F9A-B8C4-53F7-471FB05CE8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430F73-BFFA-E8DF-8CA6-729EE329A3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0526CE-9F34-A0CB-699B-685293657F28}"/>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dirty="0"/>
          </a:p>
        </p:txBody>
      </p:sp>
      <p:sp>
        <p:nvSpPr>
          <p:cNvPr id="4" name="Slide Number Placeholder 3">
            <a:extLst>
              <a:ext uri="{FF2B5EF4-FFF2-40B4-BE49-F238E27FC236}">
                <a16:creationId xmlns:a16="http://schemas.microsoft.com/office/drawing/2014/main" id="{197A50F1-9488-A701-26F6-E949FD351692}"/>
              </a:ext>
            </a:extLst>
          </p:cNvPr>
          <p:cNvSpPr>
            <a:spLocks noGrp="1"/>
          </p:cNvSpPr>
          <p:nvPr>
            <p:ph type="sldNum" sz="quarter" idx="5"/>
          </p:nvPr>
        </p:nvSpPr>
        <p:spPr/>
        <p:txBody>
          <a:bodyPr/>
          <a:lstStyle/>
          <a:p>
            <a:fld id="{B6C4CC28-8C24-E54A-A53E-B78539EC3C4E}" type="slidenum">
              <a:rPr lang="en-US" smtClean="0"/>
              <a:t>12</a:t>
            </a:fld>
            <a:endParaRPr lang="en-US"/>
          </a:p>
        </p:txBody>
      </p:sp>
    </p:spTree>
    <p:extLst>
      <p:ext uri="{BB962C8B-B14F-4D97-AF65-F5344CB8AC3E}">
        <p14:creationId xmlns:p14="http://schemas.microsoft.com/office/powerpoint/2010/main" val="4156746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8FBC1-6141-E466-F97B-E9D0C2FAD1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946960-C42F-213D-F0AA-CCE0E467CF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28C018-60E9-EF4A-1C92-CDEE25C0FE34}"/>
              </a:ext>
            </a:extLst>
          </p:cNvPr>
          <p:cNvSpPr>
            <a:spLocks noGrp="1"/>
          </p:cNvSpPr>
          <p:nvPr>
            <p:ph type="body" idx="1"/>
          </p:nvPr>
        </p:nvSpPr>
        <p:spPr/>
        <p:txBody>
          <a:bodyPr/>
          <a:lstStyle/>
          <a:p>
            <a:pPr marL="628650" lvl="1" indent="-171450">
              <a:buFont typeface="Arial" panose="020B0604020202020204" pitchFamily="34" charset="0"/>
              <a:buChar char="•"/>
            </a:pPr>
            <a:r>
              <a:rPr lang="en-US" dirty="0"/>
              <a:t>Most people use the free version and it provides access to all the basic features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We’ll be focusing on what you can do with a free account in this workshop</a:t>
            </a:r>
            <a:endParaRPr lang="en-AU" dirty="0"/>
          </a:p>
          <a:p>
            <a:pPr marL="628650" lvl="1" indent="-171450">
              <a:buFont typeface="Arial" panose="020B0604020202020204" pitchFamily="34" charset="0"/>
              <a:buChar char="•"/>
            </a:pPr>
            <a:r>
              <a:rPr lang="en-US" dirty="0"/>
              <a:t>Premium accounts are paid and offer extra tools like seeing who viewed your profile, sending messages to people you're not connected to (InMail), and more job-search filters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You can try Premium for free for one month, but it’s not necessary for most users</a:t>
            </a:r>
            <a:endParaRPr lang="en-AU" dirty="0"/>
          </a:p>
        </p:txBody>
      </p:sp>
      <p:sp>
        <p:nvSpPr>
          <p:cNvPr id="4" name="Slide Number Placeholder 3">
            <a:extLst>
              <a:ext uri="{FF2B5EF4-FFF2-40B4-BE49-F238E27FC236}">
                <a16:creationId xmlns:a16="http://schemas.microsoft.com/office/drawing/2014/main" id="{69577670-588B-2324-54A9-84F21E2D87A0}"/>
              </a:ext>
            </a:extLst>
          </p:cNvPr>
          <p:cNvSpPr>
            <a:spLocks noGrp="1"/>
          </p:cNvSpPr>
          <p:nvPr>
            <p:ph type="sldNum" sz="quarter" idx="5"/>
          </p:nvPr>
        </p:nvSpPr>
        <p:spPr/>
        <p:txBody>
          <a:bodyPr/>
          <a:lstStyle/>
          <a:p>
            <a:fld id="{B6C4CC28-8C24-E54A-A53E-B78539EC3C4E}" type="slidenum">
              <a:rPr lang="en-US" smtClean="0"/>
              <a:t>13</a:t>
            </a:fld>
            <a:endParaRPr lang="en-US"/>
          </a:p>
        </p:txBody>
      </p:sp>
    </p:spTree>
    <p:extLst>
      <p:ext uri="{BB962C8B-B14F-4D97-AF65-F5344CB8AC3E}">
        <p14:creationId xmlns:p14="http://schemas.microsoft.com/office/powerpoint/2010/main" val="121410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4FDA2-DD71-6114-E502-C386BB75ED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827731-728C-FC23-2C57-5F34396516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950C2D-043C-8059-9B0B-4D8982E4AE8E}"/>
              </a:ext>
            </a:extLst>
          </p:cNvPr>
          <p:cNvSpPr>
            <a:spLocks noGrp="1"/>
          </p:cNvSpPr>
          <p:nvPr>
            <p:ph type="body" idx="1"/>
          </p:nvPr>
        </p:nvSpPr>
        <p:spPr/>
        <p:txBody>
          <a:bodyPr/>
          <a:lstStyle/>
          <a:p>
            <a:pPr marL="171450" indent="-171450">
              <a:buFont typeface="Arial" panose="020B0604020202020204" pitchFamily="34" charset="0"/>
              <a:buChar char="•"/>
            </a:pPr>
            <a:endParaRPr lang="en-AU" dirty="0"/>
          </a:p>
        </p:txBody>
      </p:sp>
      <p:sp>
        <p:nvSpPr>
          <p:cNvPr id="4" name="Slide Number Placeholder 3">
            <a:extLst>
              <a:ext uri="{FF2B5EF4-FFF2-40B4-BE49-F238E27FC236}">
                <a16:creationId xmlns:a16="http://schemas.microsoft.com/office/drawing/2014/main" id="{04CE313D-F5ED-A430-E762-03C63EC12990}"/>
              </a:ext>
            </a:extLst>
          </p:cNvPr>
          <p:cNvSpPr>
            <a:spLocks noGrp="1"/>
          </p:cNvSpPr>
          <p:nvPr>
            <p:ph type="sldNum" sz="quarter" idx="5"/>
          </p:nvPr>
        </p:nvSpPr>
        <p:spPr/>
        <p:txBody>
          <a:bodyPr/>
          <a:lstStyle/>
          <a:p>
            <a:fld id="{B6C4CC28-8C24-E54A-A53E-B78539EC3C4E}" type="slidenum">
              <a:rPr lang="en-US" smtClean="0"/>
              <a:t>14</a:t>
            </a:fld>
            <a:endParaRPr lang="en-US"/>
          </a:p>
        </p:txBody>
      </p:sp>
    </p:spTree>
    <p:extLst>
      <p:ext uri="{BB962C8B-B14F-4D97-AF65-F5344CB8AC3E}">
        <p14:creationId xmlns:p14="http://schemas.microsoft.com/office/powerpoint/2010/main" val="583094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25232-6B0D-2E36-2135-43426DBA0D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648DB1-5811-EF2D-0528-3CFAE2D438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3F02BC-6AC4-4F7C-67FC-0EBE9E5EAA23}"/>
              </a:ext>
            </a:extLst>
          </p:cNvPr>
          <p:cNvSpPr>
            <a:spLocks noGrp="1"/>
          </p:cNvSpPr>
          <p:nvPr>
            <p:ph type="body" idx="1"/>
          </p:nvPr>
        </p:nvSpPr>
        <p:spPr/>
        <p:txBody>
          <a:bodyPr/>
          <a:lstStyle/>
          <a:p>
            <a:pPr marL="171450" indent="-171450">
              <a:buFont typeface="Arial" panose="020B0604020202020204" pitchFamily="34" charset="0"/>
              <a:buChar char="•"/>
            </a:pPr>
            <a:r>
              <a:rPr lang="en-AU" dirty="0"/>
              <a:t>Use LinkedIn when you want a professional space to talk about your interests and goals. It’s great for finding collaborators or mentors, and for exploring both volunteering and paid work without pressure. Following the right people keeps your feed full of relevant news. If you have a project, event or resource, LinkedIn helps it reach the right audience. Many people also choose LinkedIn because it gives more control over privacy and tone compared to other platforms.</a:t>
            </a:r>
          </a:p>
        </p:txBody>
      </p:sp>
      <p:sp>
        <p:nvSpPr>
          <p:cNvPr id="4" name="Slide Number Placeholder 3">
            <a:extLst>
              <a:ext uri="{FF2B5EF4-FFF2-40B4-BE49-F238E27FC236}">
                <a16:creationId xmlns:a16="http://schemas.microsoft.com/office/drawing/2014/main" id="{D748FF1B-75E3-0102-1489-EEE63CAAB148}"/>
              </a:ext>
            </a:extLst>
          </p:cNvPr>
          <p:cNvSpPr>
            <a:spLocks noGrp="1"/>
          </p:cNvSpPr>
          <p:nvPr>
            <p:ph type="sldNum" sz="quarter" idx="5"/>
          </p:nvPr>
        </p:nvSpPr>
        <p:spPr/>
        <p:txBody>
          <a:bodyPr/>
          <a:lstStyle/>
          <a:p>
            <a:fld id="{B6C4CC28-8C24-E54A-A53E-B78539EC3C4E}" type="slidenum">
              <a:rPr lang="en-US" smtClean="0"/>
              <a:t>15</a:t>
            </a:fld>
            <a:endParaRPr lang="en-US"/>
          </a:p>
        </p:txBody>
      </p:sp>
    </p:spTree>
    <p:extLst>
      <p:ext uri="{BB962C8B-B14F-4D97-AF65-F5344CB8AC3E}">
        <p14:creationId xmlns:p14="http://schemas.microsoft.com/office/powerpoint/2010/main" val="26845798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569D7-0071-A6A1-DE74-EC8ACDA194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CC1BC1-63FA-27CA-EC63-A66C629CCE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1BEF72-7A2D-E031-B3E2-25324FF81BFE}"/>
              </a:ext>
            </a:extLst>
          </p:cNvPr>
          <p:cNvSpPr>
            <a:spLocks noGrp="1"/>
          </p:cNvSpPr>
          <p:nvPr>
            <p:ph type="body" idx="1"/>
          </p:nvPr>
        </p:nvSpPr>
        <p:spPr/>
        <p:txBody>
          <a:bodyPr/>
          <a:lstStyle/>
          <a:p>
            <a:pPr marL="171450" indent="-171450">
              <a:buFont typeface="Arial" panose="020B0604020202020204" pitchFamily="34" charset="0"/>
              <a:buChar char="•"/>
            </a:pPr>
            <a:r>
              <a:rPr lang="en-AU" dirty="0"/>
              <a:t>It’s fine to skip LinkedIn if you don’t want a public profile, need a private peer group, or you’re avoiding extra notifications right now. You can always create an account later or keep it minimal and private.</a:t>
            </a:r>
          </a:p>
        </p:txBody>
      </p:sp>
      <p:sp>
        <p:nvSpPr>
          <p:cNvPr id="4" name="Slide Number Placeholder 3">
            <a:extLst>
              <a:ext uri="{FF2B5EF4-FFF2-40B4-BE49-F238E27FC236}">
                <a16:creationId xmlns:a16="http://schemas.microsoft.com/office/drawing/2014/main" id="{94413F77-968D-10EF-F5AA-00D29F510ADA}"/>
              </a:ext>
            </a:extLst>
          </p:cNvPr>
          <p:cNvSpPr>
            <a:spLocks noGrp="1"/>
          </p:cNvSpPr>
          <p:nvPr>
            <p:ph type="sldNum" sz="quarter" idx="5"/>
          </p:nvPr>
        </p:nvSpPr>
        <p:spPr/>
        <p:txBody>
          <a:bodyPr/>
          <a:lstStyle/>
          <a:p>
            <a:fld id="{B6C4CC28-8C24-E54A-A53E-B78539EC3C4E}" type="slidenum">
              <a:rPr lang="en-US" smtClean="0"/>
              <a:t>16</a:t>
            </a:fld>
            <a:endParaRPr lang="en-US"/>
          </a:p>
        </p:txBody>
      </p:sp>
    </p:spTree>
    <p:extLst>
      <p:ext uri="{BB962C8B-B14F-4D97-AF65-F5344CB8AC3E}">
        <p14:creationId xmlns:p14="http://schemas.microsoft.com/office/powerpoint/2010/main" val="809818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Tip: Use your personal email</a:t>
            </a:r>
          </a:p>
        </p:txBody>
      </p:sp>
      <p:sp>
        <p:nvSpPr>
          <p:cNvPr id="4" name="Slide Number Placeholder 3"/>
          <p:cNvSpPr>
            <a:spLocks noGrp="1"/>
          </p:cNvSpPr>
          <p:nvPr>
            <p:ph type="sldNum" sz="quarter" idx="5"/>
          </p:nvPr>
        </p:nvSpPr>
        <p:spPr/>
        <p:txBody>
          <a:bodyPr/>
          <a:lstStyle/>
          <a:p>
            <a:fld id="{B6C4CC28-8C24-E54A-A53E-B78539EC3C4E}" type="slidenum">
              <a:rPr lang="en-US" smtClean="0"/>
              <a:t>18</a:t>
            </a:fld>
            <a:endParaRPr lang="en-US"/>
          </a:p>
        </p:txBody>
      </p:sp>
    </p:spTree>
    <p:extLst>
      <p:ext uri="{BB962C8B-B14F-4D97-AF65-F5344CB8AC3E}">
        <p14:creationId xmlns:p14="http://schemas.microsoft.com/office/powerpoint/2010/main" val="42634471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C4CC28-8C24-E54A-A53E-B78539EC3C4E}" type="slidenum">
              <a:rPr lang="en-US" smtClean="0"/>
              <a:t>22</a:t>
            </a:fld>
            <a:endParaRPr lang="en-US"/>
          </a:p>
        </p:txBody>
      </p:sp>
    </p:spTree>
    <p:extLst>
      <p:ext uri="{BB962C8B-B14F-4D97-AF65-F5344CB8AC3E}">
        <p14:creationId xmlns:p14="http://schemas.microsoft.com/office/powerpoint/2010/main" val="24046652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1) Face in clear light</a:t>
            </a:r>
            <a:endParaRPr lang="en-AU" dirty="0"/>
          </a:p>
          <a:p>
            <a:pPr lvl="1"/>
            <a:r>
              <a:rPr lang="en-AU" dirty="0"/>
              <a:t>Stand facing a window or soft light.</a:t>
            </a:r>
          </a:p>
          <a:p>
            <a:pPr lvl="1"/>
            <a:r>
              <a:rPr lang="en-AU" dirty="0"/>
              <a:t>Avoid overhead lights and backlighting that turn you into a silhouette.</a:t>
            </a:r>
          </a:p>
          <a:p>
            <a:r>
              <a:rPr lang="en-AU" b="1" dirty="0"/>
              <a:t>2) Simple background</a:t>
            </a:r>
            <a:endParaRPr lang="en-AU" dirty="0"/>
          </a:p>
          <a:p>
            <a:pPr lvl="1"/>
            <a:r>
              <a:rPr lang="en-AU" dirty="0"/>
              <a:t>Plain wall or uncluttered space.</a:t>
            </a:r>
          </a:p>
          <a:p>
            <a:pPr lvl="1"/>
            <a:r>
              <a:rPr lang="en-AU" dirty="0"/>
              <a:t>Step 1–2 metres from the background so it blurs slightly.</a:t>
            </a:r>
          </a:p>
          <a:p>
            <a:r>
              <a:rPr lang="en-AU" b="1" dirty="0"/>
              <a:t>3) Frame and posture</a:t>
            </a:r>
            <a:endParaRPr lang="en-AU" dirty="0"/>
          </a:p>
          <a:p>
            <a:pPr lvl="1"/>
            <a:r>
              <a:rPr lang="en-AU" dirty="0"/>
              <a:t>Shoulders to top of head in frame.</a:t>
            </a:r>
          </a:p>
          <a:p>
            <a:pPr lvl="1"/>
            <a:r>
              <a:rPr lang="en-AU" dirty="0"/>
              <a:t>Look at the camera, relaxed jaw, small smile. No sunglasses, no busy hats.</a:t>
            </a:r>
          </a:p>
          <a:p>
            <a:r>
              <a:rPr lang="en-AU" b="1" dirty="0"/>
              <a:t>4) Clean image, not filters</a:t>
            </a:r>
            <a:endParaRPr lang="en-AU" dirty="0"/>
          </a:p>
          <a:p>
            <a:pPr lvl="1"/>
            <a:r>
              <a:rPr lang="en-AU" dirty="0"/>
              <a:t>Use your phone’s rear camera, tap to focus on your eyes.</a:t>
            </a:r>
          </a:p>
          <a:p>
            <a:pPr lvl="1"/>
            <a:r>
              <a:rPr lang="en-AU" dirty="0"/>
              <a:t>Don’t use heavy filters or “beauty” modes. They look fake and date fast.</a:t>
            </a:r>
          </a:p>
          <a:p>
            <a:r>
              <a:rPr lang="en-AU" b="1" dirty="0"/>
              <a:t>5) What to wear</a:t>
            </a:r>
            <a:endParaRPr lang="en-AU" dirty="0"/>
          </a:p>
          <a:p>
            <a:pPr lvl="1"/>
            <a:r>
              <a:rPr lang="en-AU" dirty="0"/>
              <a:t>Solid colours, good contrast with the background.</a:t>
            </a:r>
          </a:p>
          <a:p>
            <a:pPr lvl="1"/>
            <a:r>
              <a:rPr lang="en-AU" dirty="0"/>
              <a:t>Skip tiny patterns and logos that distract or shimmer on screen.</a:t>
            </a:r>
          </a:p>
          <a:p>
            <a:r>
              <a:rPr lang="en-AU" b="1" dirty="0"/>
              <a:t>Accessibility and safety</a:t>
            </a:r>
            <a:endParaRPr lang="en-AU" dirty="0"/>
          </a:p>
          <a:p>
            <a:pPr lvl="1"/>
            <a:r>
              <a:rPr lang="en-AU" dirty="0"/>
              <a:t>If you’d rather not use a photo, that is valid. An initials avatar works.</a:t>
            </a:r>
          </a:p>
          <a:p>
            <a:pPr lvl="1"/>
            <a:r>
              <a:rPr lang="en-AU" dirty="0"/>
              <a:t>If you upload an image elsewhere on LinkedIn, add short, accurate alt text.</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reminder of the upcoming photo session</a:t>
            </a:r>
            <a:endParaRPr lang="en-AU"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6C4CC28-8C24-E54A-A53E-B78539EC3C4E}" type="slidenum">
              <a:rPr lang="en-US" smtClean="0"/>
              <a:t>23</a:t>
            </a:fld>
            <a:endParaRPr lang="en-US"/>
          </a:p>
        </p:txBody>
      </p:sp>
    </p:spTree>
    <p:extLst>
      <p:ext uri="{BB962C8B-B14F-4D97-AF65-F5344CB8AC3E}">
        <p14:creationId xmlns:p14="http://schemas.microsoft.com/office/powerpoint/2010/main" val="5033585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4A171-A145-9EF6-B877-30A23D883E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5D7B6F-4740-B6F5-0AC2-EFF1B83F7F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5EB52D-AABE-515C-E483-2DD30AB6EBB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86CB0B3-5724-49C8-5CDB-DF0F10E85927}"/>
              </a:ext>
            </a:extLst>
          </p:cNvPr>
          <p:cNvSpPr>
            <a:spLocks noGrp="1"/>
          </p:cNvSpPr>
          <p:nvPr>
            <p:ph type="sldNum" sz="quarter" idx="5"/>
          </p:nvPr>
        </p:nvSpPr>
        <p:spPr/>
        <p:txBody>
          <a:bodyPr/>
          <a:lstStyle/>
          <a:p>
            <a:fld id="{B6C4CC28-8C24-E54A-A53E-B78539EC3C4E}" type="slidenum">
              <a:rPr lang="en-US" smtClean="0"/>
              <a:t>24</a:t>
            </a:fld>
            <a:endParaRPr lang="en-US"/>
          </a:p>
        </p:txBody>
      </p:sp>
    </p:spTree>
    <p:extLst>
      <p:ext uri="{BB962C8B-B14F-4D97-AF65-F5344CB8AC3E}">
        <p14:creationId xmlns:p14="http://schemas.microsoft.com/office/powerpoint/2010/main" val="2181121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Acknowledgement of Country</a:t>
            </a:r>
          </a:p>
          <a:p>
            <a:pPr marL="628650" lvl="1" indent="-171450">
              <a:buFont typeface="Arial" panose="020B0604020202020204" pitchFamily="34" charset="0"/>
              <a:buChar char="•"/>
            </a:pPr>
            <a:r>
              <a:rPr lang="en-AU" dirty="0"/>
              <a:t>JFA Purple Orange acknowledges the Traditional Owners of Country throughout Australia. We work on many Aboriginal lands, including Kaurna Country, where our head office is located. We extend our respect to all Aboriginal peoples on the lands where we work, live, and learn. We are committed to walking together and building relationships grounded in the self-determination of First Nations peoples.</a:t>
            </a:r>
          </a:p>
          <a:p>
            <a:pPr marL="171450" indent="-171450">
              <a:buFont typeface="Arial" panose="020B0604020202020204" pitchFamily="34" charset="0"/>
              <a:buChar char="•"/>
            </a:pPr>
            <a:endParaRPr lang="en-AU" dirty="0"/>
          </a:p>
          <a:p>
            <a:pPr marL="171450" indent="-171450">
              <a:buFont typeface="Arial" panose="020B0604020202020204" pitchFamily="34" charset="0"/>
              <a:buChar char="•"/>
            </a:pPr>
            <a:r>
              <a:rPr lang="en-AU" dirty="0"/>
              <a:t>Recognition of the disability community</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We recognise that JFA Purple Orange exists to advance the rights of people with disability.</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All our work aims to create a more inclusive world where people with disability have access to the same opportunities as everyone else</a:t>
            </a:r>
            <a:endParaRPr lang="en-AU" dirty="0"/>
          </a:p>
        </p:txBody>
      </p:sp>
      <p:sp>
        <p:nvSpPr>
          <p:cNvPr id="4" name="Slide Number Placeholder 3"/>
          <p:cNvSpPr>
            <a:spLocks noGrp="1"/>
          </p:cNvSpPr>
          <p:nvPr>
            <p:ph type="sldNum" sz="quarter" idx="5"/>
          </p:nvPr>
        </p:nvSpPr>
        <p:spPr/>
        <p:txBody>
          <a:bodyPr/>
          <a:lstStyle/>
          <a:p>
            <a:fld id="{B6C4CC28-8C24-E54A-A53E-B78539EC3C4E}" type="slidenum">
              <a:rPr lang="en-US" smtClean="0"/>
              <a:t>2</a:t>
            </a:fld>
            <a:endParaRPr lang="en-US"/>
          </a:p>
        </p:txBody>
      </p:sp>
    </p:spTree>
    <p:extLst>
      <p:ext uri="{BB962C8B-B14F-4D97-AF65-F5344CB8AC3E}">
        <p14:creationId xmlns:p14="http://schemas.microsoft.com/office/powerpoint/2010/main" val="25015404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08EF3-4B01-F071-14E2-738494FAB0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8394C2-B74A-78C8-135B-C62E010381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054C24-90BC-3690-506B-CA4D7C2FD01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3B420B3-9D7D-9AA5-50F6-EEA7305E1F67}"/>
              </a:ext>
            </a:extLst>
          </p:cNvPr>
          <p:cNvSpPr>
            <a:spLocks noGrp="1"/>
          </p:cNvSpPr>
          <p:nvPr>
            <p:ph type="sldNum" sz="quarter" idx="5"/>
          </p:nvPr>
        </p:nvSpPr>
        <p:spPr/>
        <p:txBody>
          <a:bodyPr/>
          <a:lstStyle/>
          <a:p>
            <a:fld id="{B6C4CC28-8C24-E54A-A53E-B78539EC3C4E}" type="slidenum">
              <a:rPr lang="en-US" smtClean="0"/>
              <a:t>25</a:t>
            </a:fld>
            <a:endParaRPr lang="en-US"/>
          </a:p>
        </p:txBody>
      </p:sp>
    </p:spTree>
    <p:extLst>
      <p:ext uri="{BB962C8B-B14F-4D97-AF65-F5344CB8AC3E}">
        <p14:creationId xmlns:p14="http://schemas.microsoft.com/office/powerpoint/2010/main" val="10909317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046175-91DE-6905-3562-2F9F6D1BFA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F2876E-A5D5-D109-628C-B16A3BE89F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1F9E9F-87FF-B4AD-20AF-5DA7A6987E2B}"/>
              </a:ext>
            </a:extLst>
          </p:cNvPr>
          <p:cNvSpPr>
            <a:spLocks noGrp="1"/>
          </p:cNvSpPr>
          <p:nvPr>
            <p:ph type="body" idx="1"/>
          </p:nvPr>
        </p:nvSpPr>
        <p:spPr/>
        <p:txBody>
          <a:bodyPr/>
          <a:lstStyle/>
          <a:p>
            <a:r>
              <a:rPr lang="en-US" dirty="0"/>
              <a:t>You can simply write your position title, but there are other formats you may wish to consider. Today we will look at three options. </a:t>
            </a:r>
          </a:p>
        </p:txBody>
      </p:sp>
      <p:sp>
        <p:nvSpPr>
          <p:cNvPr id="4" name="Slide Number Placeholder 3">
            <a:extLst>
              <a:ext uri="{FF2B5EF4-FFF2-40B4-BE49-F238E27FC236}">
                <a16:creationId xmlns:a16="http://schemas.microsoft.com/office/drawing/2014/main" id="{40D9AEDB-CB37-01B8-436C-BAB0B1603C62}"/>
              </a:ext>
            </a:extLst>
          </p:cNvPr>
          <p:cNvSpPr>
            <a:spLocks noGrp="1"/>
          </p:cNvSpPr>
          <p:nvPr>
            <p:ph type="sldNum" sz="quarter" idx="5"/>
          </p:nvPr>
        </p:nvSpPr>
        <p:spPr/>
        <p:txBody>
          <a:bodyPr/>
          <a:lstStyle/>
          <a:p>
            <a:fld id="{B6C4CC28-8C24-E54A-A53E-B78539EC3C4E}" type="slidenum">
              <a:rPr lang="en-US" smtClean="0"/>
              <a:t>26</a:t>
            </a:fld>
            <a:endParaRPr lang="en-US"/>
          </a:p>
        </p:txBody>
      </p:sp>
    </p:spTree>
    <p:extLst>
      <p:ext uri="{BB962C8B-B14F-4D97-AF65-F5344CB8AC3E}">
        <p14:creationId xmlns:p14="http://schemas.microsoft.com/office/powerpoint/2010/main" val="24333875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5BC2A-DCBF-014B-E721-2BBDF1ABEE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F7026F-2258-96AD-2F92-12E06B6022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A7C96E-4536-3E40-223B-3E9CDFC357B6}"/>
              </a:ext>
            </a:extLst>
          </p:cNvPr>
          <p:cNvSpPr>
            <a:spLocks noGrp="1"/>
          </p:cNvSpPr>
          <p:nvPr>
            <p:ph type="body" idx="1"/>
          </p:nvPr>
        </p:nvSpPr>
        <p:spPr/>
        <p:txBody>
          <a:bodyPr/>
          <a:lstStyle/>
          <a:p>
            <a:r>
              <a:rPr lang="en-US" dirty="0"/>
              <a:t>Now we will take a look at three headline templates you may wish to use: Mission Driven, Value Proposition, and Role + Outcome</a:t>
            </a:r>
          </a:p>
        </p:txBody>
      </p:sp>
      <p:sp>
        <p:nvSpPr>
          <p:cNvPr id="4" name="Slide Number Placeholder 3">
            <a:extLst>
              <a:ext uri="{FF2B5EF4-FFF2-40B4-BE49-F238E27FC236}">
                <a16:creationId xmlns:a16="http://schemas.microsoft.com/office/drawing/2014/main" id="{077F3703-8606-71EE-3BC9-DD4F990A72AF}"/>
              </a:ext>
            </a:extLst>
          </p:cNvPr>
          <p:cNvSpPr>
            <a:spLocks noGrp="1"/>
          </p:cNvSpPr>
          <p:nvPr>
            <p:ph type="sldNum" sz="quarter" idx="5"/>
          </p:nvPr>
        </p:nvSpPr>
        <p:spPr/>
        <p:txBody>
          <a:bodyPr/>
          <a:lstStyle/>
          <a:p>
            <a:fld id="{B6C4CC28-8C24-E54A-A53E-B78539EC3C4E}" type="slidenum">
              <a:rPr lang="en-US" smtClean="0"/>
              <a:t>27</a:t>
            </a:fld>
            <a:endParaRPr lang="en-US"/>
          </a:p>
        </p:txBody>
      </p:sp>
    </p:spTree>
    <p:extLst>
      <p:ext uri="{BB962C8B-B14F-4D97-AF65-F5344CB8AC3E}">
        <p14:creationId xmlns:p14="http://schemas.microsoft.com/office/powerpoint/2010/main" val="2944545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F48DE-F87E-0F63-403C-5DCBEF6D9D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6616D1-1658-2C05-087B-73C3FEC857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A7309D-B8C0-7E9A-67B1-120A961D5BC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2D9F294-6AFA-CFE6-DD0E-687CB6DF4B2E}"/>
              </a:ext>
            </a:extLst>
          </p:cNvPr>
          <p:cNvSpPr>
            <a:spLocks noGrp="1"/>
          </p:cNvSpPr>
          <p:nvPr>
            <p:ph type="sldNum" sz="quarter" idx="5"/>
          </p:nvPr>
        </p:nvSpPr>
        <p:spPr/>
        <p:txBody>
          <a:bodyPr/>
          <a:lstStyle/>
          <a:p>
            <a:fld id="{B6C4CC28-8C24-E54A-A53E-B78539EC3C4E}" type="slidenum">
              <a:rPr lang="en-US" smtClean="0"/>
              <a:t>28</a:t>
            </a:fld>
            <a:endParaRPr lang="en-US"/>
          </a:p>
        </p:txBody>
      </p:sp>
    </p:spTree>
    <p:extLst>
      <p:ext uri="{BB962C8B-B14F-4D97-AF65-F5344CB8AC3E}">
        <p14:creationId xmlns:p14="http://schemas.microsoft.com/office/powerpoint/2010/main" val="40086681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BB96C-77B9-2799-377A-246ABF4E79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5FE0A8-51AB-D28F-145E-F2D2B255F0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412273-8FFA-F3A8-2C44-5973A831738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32420FF-B0FE-1ADB-F3B7-8B676E4479CB}"/>
              </a:ext>
            </a:extLst>
          </p:cNvPr>
          <p:cNvSpPr>
            <a:spLocks noGrp="1"/>
          </p:cNvSpPr>
          <p:nvPr>
            <p:ph type="sldNum" sz="quarter" idx="5"/>
          </p:nvPr>
        </p:nvSpPr>
        <p:spPr/>
        <p:txBody>
          <a:bodyPr/>
          <a:lstStyle/>
          <a:p>
            <a:fld id="{B6C4CC28-8C24-E54A-A53E-B78539EC3C4E}" type="slidenum">
              <a:rPr lang="en-US" smtClean="0"/>
              <a:t>29</a:t>
            </a:fld>
            <a:endParaRPr lang="en-US"/>
          </a:p>
        </p:txBody>
      </p:sp>
    </p:spTree>
    <p:extLst>
      <p:ext uri="{BB962C8B-B14F-4D97-AF65-F5344CB8AC3E}">
        <p14:creationId xmlns:p14="http://schemas.microsoft.com/office/powerpoint/2010/main" val="22312562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873604-DBDB-EFBD-F39B-56D6FB51B1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6EDF5A-C67D-5B21-C8A2-BF16E9C03D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43B45E-BD7B-3D8F-1454-57B4CF6698C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3DDC2CD-F3EA-41DA-C772-1B067D632C57}"/>
              </a:ext>
            </a:extLst>
          </p:cNvPr>
          <p:cNvSpPr>
            <a:spLocks noGrp="1"/>
          </p:cNvSpPr>
          <p:nvPr>
            <p:ph type="sldNum" sz="quarter" idx="5"/>
          </p:nvPr>
        </p:nvSpPr>
        <p:spPr/>
        <p:txBody>
          <a:bodyPr/>
          <a:lstStyle/>
          <a:p>
            <a:fld id="{B6C4CC28-8C24-E54A-A53E-B78539EC3C4E}" type="slidenum">
              <a:rPr lang="en-US" smtClean="0"/>
              <a:t>30</a:t>
            </a:fld>
            <a:endParaRPr lang="en-US"/>
          </a:p>
        </p:txBody>
      </p:sp>
    </p:spTree>
    <p:extLst>
      <p:ext uri="{BB962C8B-B14F-4D97-AF65-F5344CB8AC3E}">
        <p14:creationId xmlns:p14="http://schemas.microsoft.com/office/powerpoint/2010/main" val="19839600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1ECAF-E72C-CC71-7148-9D3DFEDE61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8FDB88-B12B-C1B5-B46C-A3C4E223CE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94181A-F2D1-989A-20A3-4E4EE1F31AE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BB87EF0-EC56-6521-9A8A-2CE179D8AE69}"/>
              </a:ext>
            </a:extLst>
          </p:cNvPr>
          <p:cNvSpPr>
            <a:spLocks noGrp="1"/>
          </p:cNvSpPr>
          <p:nvPr>
            <p:ph type="sldNum" sz="quarter" idx="5"/>
          </p:nvPr>
        </p:nvSpPr>
        <p:spPr/>
        <p:txBody>
          <a:bodyPr/>
          <a:lstStyle/>
          <a:p>
            <a:fld id="{B6C4CC28-8C24-E54A-A53E-B78539EC3C4E}" type="slidenum">
              <a:rPr lang="en-US" smtClean="0"/>
              <a:t>31</a:t>
            </a:fld>
            <a:endParaRPr lang="en-US"/>
          </a:p>
        </p:txBody>
      </p:sp>
    </p:spTree>
    <p:extLst>
      <p:ext uri="{BB962C8B-B14F-4D97-AF65-F5344CB8AC3E}">
        <p14:creationId xmlns:p14="http://schemas.microsoft.com/office/powerpoint/2010/main" val="6254482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defTabSz="914400" eaLnBrk="0" fontAlgn="base" hangingPunct="0">
              <a:spcBef>
                <a:spcPct val="0"/>
              </a:spcBef>
              <a:spcAft>
                <a:spcPct val="0"/>
              </a:spcAft>
              <a:buNone/>
            </a:pPr>
            <a:r>
              <a:rPr lang="en-US" altLang="en-US" sz="800" b="1" dirty="0">
                <a:latin typeface="Arial" panose="020B0604020202020204" pitchFamily="34" charset="0"/>
              </a:rPr>
              <a:t>1) lead with who you are and what you care about</a:t>
            </a:r>
            <a:endParaRPr lang="en-US" altLang="en-US" sz="1200" dirty="0">
              <a:latin typeface="Arial" panose="020B0604020202020204" pitchFamily="34" charset="0"/>
            </a:endParaRPr>
          </a:p>
          <a:p>
            <a:pPr marL="0" lvl="0" indent="0" defTabSz="914400" eaLnBrk="0" fontAlgn="base" hangingPunct="0">
              <a:spcBef>
                <a:spcPct val="0"/>
              </a:spcBef>
              <a:spcAft>
                <a:spcPct val="0"/>
              </a:spcAft>
              <a:buFontTx/>
              <a:buChar char="•"/>
            </a:pPr>
            <a:r>
              <a:rPr lang="en-US" altLang="en-US" sz="1200" dirty="0">
                <a:latin typeface="Arial" panose="020B0604020202020204" pitchFamily="34" charset="0"/>
              </a:rPr>
              <a:t>1–2 lines: your focus, values, and the change you want to see.</a:t>
            </a:r>
          </a:p>
          <a:p>
            <a:pPr marL="0" lvl="0" indent="0" defTabSz="914400" eaLnBrk="0" fontAlgn="base" hangingPunct="0">
              <a:spcBef>
                <a:spcPct val="0"/>
              </a:spcBef>
              <a:spcAft>
                <a:spcPct val="0"/>
              </a:spcAft>
              <a:buFontTx/>
              <a:buChar char="•"/>
            </a:pPr>
            <a:r>
              <a:rPr lang="en-US" altLang="en-US" sz="1200" dirty="0">
                <a:latin typeface="Arial" panose="020B0604020202020204" pitchFamily="34" charset="0"/>
              </a:rPr>
              <a:t>Example: “I care about inclusive housing and practical solutions that give people more choice and control.”</a:t>
            </a:r>
          </a:p>
          <a:p>
            <a:pPr marL="0" lvl="0" indent="0" defTabSz="914400" eaLnBrk="0" fontAlgn="base" hangingPunct="0">
              <a:spcBef>
                <a:spcPct val="0"/>
              </a:spcBef>
              <a:spcAft>
                <a:spcPct val="0"/>
              </a:spcAft>
              <a:buNone/>
            </a:pPr>
            <a:r>
              <a:rPr lang="en-US" altLang="en-US" sz="1200" b="1" dirty="0">
                <a:latin typeface="Arial" panose="020B0604020202020204" pitchFamily="34" charset="0"/>
              </a:rPr>
              <a:t>2) show what you do (paid, volunteer, advocacy, caring)</a:t>
            </a:r>
            <a:endParaRPr lang="en-US" altLang="en-US" sz="1200" dirty="0">
              <a:latin typeface="Arial" panose="020B0604020202020204" pitchFamily="34" charset="0"/>
            </a:endParaRPr>
          </a:p>
          <a:p>
            <a:pPr marL="0" lvl="0" indent="0" defTabSz="914400" eaLnBrk="0" fontAlgn="base" hangingPunct="0">
              <a:spcBef>
                <a:spcPct val="0"/>
              </a:spcBef>
              <a:spcAft>
                <a:spcPct val="0"/>
              </a:spcAft>
              <a:buFontTx/>
              <a:buChar char="•"/>
            </a:pPr>
            <a:r>
              <a:rPr lang="en-US" altLang="en-US" sz="1200" dirty="0">
                <a:latin typeface="Arial" panose="020B0604020202020204" pitchFamily="34" charset="0"/>
              </a:rPr>
              <a:t>1–2 lines: recent work, study, projects, or peer leadership.</a:t>
            </a:r>
          </a:p>
          <a:p>
            <a:pPr marL="0" lvl="0" indent="0" defTabSz="914400" eaLnBrk="0" fontAlgn="base" hangingPunct="0">
              <a:spcBef>
                <a:spcPct val="0"/>
              </a:spcBef>
              <a:spcAft>
                <a:spcPct val="0"/>
              </a:spcAft>
              <a:buFontTx/>
              <a:buChar char="•"/>
            </a:pPr>
            <a:r>
              <a:rPr lang="en-US" altLang="en-US" sz="1200" dirty="0">
                <a:latin typeface="Arial" panose="020B0604020202020204" pitchFamily="34" charset="0"/>
              </a:rPr>
              <a:t>Use plain English and outcomes.</a:t>
            </a:r>
          </a:p>
          <a:p>
            <a:pPr marL="0" lvl="0" indent="0" defTabSz="914400" eaLnBrk="0" fontAlgn="base" hangingPunct="0">
              <a:spcBef>
                <a:spcPct val="0"/>
              </a:spcBef>
              <a:spcAft>
                <a:spcPct val="0"/>
              </a:spcAft>
              <a:buFontTx/>
              <a:buChar char="•"/>
            </a:pPr>
            <a:r>
              <a:rPr lang="en-US" altLang="en-US" sz="1200" dirty="0">
                <a:latin typeface="Arial" panose="020B0604020202020204" pitchFamily="34" charset="0"/>
              </a:rPr>
              <a:t>Example: “I co-host a peer group and create easy-to-read resources used by local councils.”</a:t>
            </a:r>
          </a:p>
          <a:p>
            <a:pPr marL="0" lvl="0" indent="0" defTabSz="914400" eaLnBrk="0" fontAlgn="base" hangingPunct="0">
              <a:spcBef>
                <a:spcPct val="0"/>
              </a:spcBef>
              <a:spcAft>
                <a:spcPct val="0"/>
              </a:spcAft>
              <a:buNone/>
            </a:pPr>
            <a:r>
              <a:rPr lang="en-US" altLang="en-US" sz="1200" b="1" dirty="0">
                <a:latin typeface="Arial" panose="020B0604020202020204" pitchFamily="34" charset="0"/>
              </a:rPr>
              <a:t>3) make your strengths obvious</a:t>
            </a:r>
            <a:endParaRPr lang="en-US" altLang="en-US" sz="1200" dirty="0">
              <a:latin typeface="Arial" panose="020B0604020202020204" pitchFamily="34" charset="0"/>
            </a:endParaRPr>
          </a:p>
          <a:p>
            <a:pPr marL="0" lvl="0" indent="0" defTabSz="914400" eaLnBrk="0" fontAlgn="base" hangingPunct="0">
              <a:spcBef>
                <a:spcPct val="0"/>
              </a:spcBef>
              <a:spcAft>
                <a:spcPct val="0"/>
              </a:spcAft>
              <a:buFontTx/>
              <a:buChar char="•"/>
            </a:pPr>
            <a:r>
              <a:rPr lang="en-US" altLang="en-US" sz="1200" dirty="0">
                <a:latin typeface="Arial" panose="020B0604020202020204" pitchFamily="34" charset="0"/>
              </a:rPr>
              <a:t>Add 3–5 strengths as a short list (not buzzwords).</a:t>
            </a:r>
          </a:p>
          <a:p>
            <a:pPr marL="0" lvl="0" indent="0" defTabSz="914400" eaLnBrk="0" fontAlgn="base" hangingPunct="0">
              <a:spcBef>
                <a:spcPct val="0"/>
              </a:spcBef>
              <a:spcAft>
                <a:spcPct val="0"/>
              </a:spcAft>
              <a:buFontTx/>
              <a:buChar char="•"/>
            </a:pPr>
            <a:r>
              <a:rPr lang="en-US" altLang="en-US" sz="1200" dirty="0">
                <a:latin typeface="Arial" panose="020B0604020202020204" pitchFamily="34" charset="0"/>
              </a:rPr>
              <a:t>Example: “Strengths: plain English writing, community engagement, accessible events, assistive tech basics.”</a:t>
            </a:r>
          </a:p>
          <a:p>
            <a:pPr marL="0" lvl="0" indent="0" defTabSz="914400" eaLnBrk="0" fontAlgn="base" hangingPunct="0">
              <a:spcBef>
                <a:spcPct val="0"/>
              </a:spcBef>
              <a:spcAft>
                <a:spcPct val="0"/>
              </a:spcAft>
              <a:buNone/>
            </a:pPr>
            <a:r>
              <a:rPr lang="en-US" altLang="en-US" sz="1200" b="1" dirty="0">
                <a:latin typeface="Arial" panose="020B0604020202020204" pitchFamily="34" charset="0"/>
              </a:rPr>
              <a:t>4) state what you’re looking for</a:t>
            </a:r>
            <a:endParaRPr lang="en-US" altLang="en-US" sz="1200" dirty="0">
              <a:latin typeface="Arial" panose="020B0604020202020204" pitchFamily="34" charset="0"/>
            </a:endParaRPr>
          </a:p>
          <a:p>
            <a:pPr marL="0" lvl="0" indent="0" defTabSz="914400" eaLnBrk="0" fontAlgn="base" hangingPunct="0">
              <a:spcBef>
                <a:spcPct val="0"/>
              </a:spcBef>
              <a:spcAft>
                <a:spcPct val="0"/>
              </a:spcAft>
              <a:buFontTx/>
              <a:buChar char="•"/>
            </a:pPr>
            <a:r>
              <a:rPr lang="en-US" altLang="en-US" sz="1200" dirty="0">
                <a:latin typeface="Arial" panose="020B0604020202020204" pitchFamily="34" charset="0"/>
              </a:rPr>
              <a:t>1 line with a clear ask.</a:t>
            </a:r>
          </a:p>
          <a:p>
            <a:pPr marL="0" lvl="0" indent="0" defTabSz="914400" eaLnBrk="0" fontAlgn="base" hangingPunct="0">
              <a:spcBef>
                <a:spcPct val="0"/>
              </a:spcBef>
              <a:spcAft>
                <a:spcPct val="0"/>
              </a:spcAft>
              <a:buFontTx/>
              <a:buChar char="•"/>
            </a:pPr>
            <a:r>
              <a:rPr lang="en-US" altLang="en-US" sz="1200" dirty="0">
                <a:latin typeface="Arial" panose="020B0604020202020204" pitchFamily="34" charset="0"/>
              </a:rPr>
              <a:t>Example: “Open to short projects with councils and NGOs to improve accessibility.”</a:t>
            </a:r>
          </a:p>
          <a:p>
            <a:pPr marL="0" lvl="0" indent="0" defTabSz="914400" eaLnBrk="0" fontAlgn="base" hangingPunct="0">
              <a:spcBef>
                <a:spcPct val="0"/>
              </a:spcBef>
              <a:spcAft>
                <a:spcPct val="0"/>
              </a:spcAft>
              <a:buNone/>
            </a:pPr>
            <a:r>
              <a:rPr lang="en-US" altLang="en-US" sz="1200" b="1" dirty="0">
                <a:latin typeface="Arial" panose="020B0604020202020204" pitchFamily="34" charset="0"/>
              </a:rPr>
              <a:t>5) keep it safe, clear and human</a:t>
            </a:r>
            <a:endParaRPr lang="en-US" altLang="en-US" sz="1200" dirty="0">
              <a:latin typeface="Arial" panose="020B0604020202020204" pitchFamily="34" charset="0"/>
            </a:endParaRPr>
          </a:p>
          <a:p>
            <a:pPr marL="0" lvl="0" indent="0" defTabSz="914400" eaLnBrk="0" fontAlgn="base" hangingPunct="0">
              <a:spcBef>
                <a:spcPct val="0"/>
              </a:spcBef>
              <a:spcAft>
                <a:spcPct val="0"/>
              </a:spcAft>
              <a:buFontTx/>
              <a:buChar char="•"/>
            </a:pPr>
            <a:r>
              <a:rPr lang="en-US" altLang="en-US" sz="1200" dirty="0">
                <a:latin typeface="Arial" panose="020B0604020202020204" pitchFamily="34" charset="0"/>
              </a:rPr>
              <a:t>Keep paragraphs short; use everyday words.</a:t>
            </a:r>
          </a:p>
          <a:p>
            <a:pPr marL="0" lvl="0" indent="0" defTabSz="914400" eaLnBrk="0" fontAlgn="base" hangingPunct="0">
              <a:spcBef>
                <a:spcPct val="0"/>
              </a:spcBef>
              <a:spcAft>
                <a:spcPct val="0"/>
              </a:spcAft>
              <a:buFontTx/>
              <a:buChar char="•"/>
            </a:pPr>
            <a:r>
              <a:rPr lang="en-US" altLang="en-US" sz="1200" dirty="0">
                <a:latin typeface="Arial" panose="020B0604020202020204" pitchFamily="34" charset="0"/>
              </a:rPr>
              <a:t>Leave out private details you don’t want public, jargon, and claims you can’t back up.</a:t>
            </a:r>
          </a:p>
          <a:p>
            <a:pPr marL="0" lvl="0" indent="0" defTabSz="914400" eaLnBrk="0" fontAlgn="base" hangingPunct="0">
              <a:spcBef>
                <a:spcPct val="0"/>
              </a:spcBef>
              <a:spcAft>
                <a:spcPct val="0"/>
              </a:spcAft>
              <a:buFontTx/>
              <a:buChar char="•"/>
            </a:pPr>
            <a:r>
              <a:rPr lang="en-US" altLang="en-US" sz="1200" dirty="0">
                <a:latin typeface="Arial" panose="020B0604020202020204" pitchFamily="34" charset="0"/>
              </a:rPr>
              <a:t>Optional: add contact preferences (e.g., “Best via LinkedIn messages”).</a:t>
            </a:r>
          </a:p>
          <a:p>
            <a:endParaRPr lang="en-US" dirty="0"/>
          </a:p>
        </p:txBody>
      </p:sp>
      <p:sp>
        <p:nvSpPr>
          <p:cNvPr id="4" name="Slide Number Placeholder 3"/>
          <p:cNvSpPr>
            <a:spLocks noGrp="1"/>
          </p:cNvSpPr>
          <p:nvPr>
            <p:ph type="sldNum" sz="quarter" idx="5"/>
          </p:nvPr>
        </p:nvSpPr>
        <p:spPr/>
        <p:txBody>
          <a:bodyPr/>
          <a:lstStyle/>
          <a:p>
            <a:fld id="{B6C4CC28-8C24-E54A-A53E-B78539EC3C4E}" type="slidenum">
              <a:rPr lang="en-US" smtClean="0"/>
              <a:t>32</a:t>
            </a:fld>
            <a:endParaRPr lang="en-US"/>
          </a:p>
        </p:txBody>
      </p:sp>
    </p:spTree>
    <p:extLst>
      <p:ext uri="{BB962C8B-B14F-4D97-AF65-F5344CB8AC3E}">
        <p14:creationId xmlns:p14="http://schemas.microsoft.com/office/powerpoint/2010/main" val="28861802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8B4FD-38FF-3284-AA9B-F29B54C025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36B70B-DF5E-1F14-99E9-97CC83442A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D31532-1A4C-7B94-D099-E9DC971A662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8E0E3EA-ACD8-B82C-D69E-6CB9209D88B8}"/>
              </a:ext>
            </a:extLst>
          </p:cNvPr>
          <p:cNvSpPr>
            <a:spLocks noGrp="1"/>
          </p:cNvSpPr>
          <p:nvPr>
            <p:ph type="sldNum" sz="quarter" idx="5"/>
          </p:nvPr>
        </p:nvSpPr>
        <p:spPr/>
        <p:txBody>
          <a:bodyPr/>
          <a:lstStyle/>
          <a:p>
            <a:fld id="{B6C4CC28-8C24-E54A-A53E-B78539EC3C4E}" type="slidenum">
              <a:rPr lang="en-US" smtClean="0"/>
              <a:t>33</a:t>
            </a:fld>
            <a:endParaRPr lang="en-US"/>
          </a:p>
        </p:txBody>
      </p:sp>
    </p:spTree>
    <p:extLst>
      <p:ext uri="{BB962C8B-B14F-4D97-AF65-F5344CB8AC3E}">
        <p14:creationId xmlns:p14="http://schemas.microsoft.com/office/powerpoint/2010/main" val="42025596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9C6B3-BECE-2D27-3A12-8CA383A1AB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A352F3-D896-0679-591C-C7F6E88F63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D1EBF6-C8AB-2284-952D-109C18ED077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342E7C5-B947-B59E-1A35-2EB29D2ABEF4}"/>
              </a:ext>
            </a:extLst>
          </p:cNvPr>
          <p:cNvSpPr>
            <a:spLocks noGrp="1"/>
          </p:cNvSpPr>
          <p:nvPr>
            <p:ph type="sldNum" sz="quarter" idx="5"/>
          </p:nvPr>
        </p:nvSpPr>
        <p:spPr/>
        <p:txBody>
          <a:bodyPr/>
          <a:lstStyle/>
          <a:p>
            <a:fld id="{B6C4CC28-8C24-E54A-A53E-B78539EC3C4E}" type="slidenum">
              <a:rPr lang="en-US" smtClean="0"/>
              <a:t>34</a:t>
            </a:fld>
            <a:endParaRPr lang="en-US"/>
          </a:p>
        </p:txBody>
      </p:sp>
    </p:spTree>
    <p:extLst>
      <p:ext uri="{BB962C8B-B14F-4D97-AF65-F5344CB8AC3E}">
        <p14:creationId xmlns:p14="http://schemas.microsoft.com/office/powerpoint/2010/main" val="3166793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F966CB-CBFB-03C6-B0AA-D252B83B33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5878DB-85F0-4366-2C46-F983CE80D4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082C6B-9022-DA44-829F-6BC1EBB1A329}"/>
              </a:ext>
            </a:extLst>
          </p:cNvPr>
          <p:cNvSpPr>
            <a:spLocks noGrp="1"/>
          </p:cNvSpPr>
          <p:nvPr>
            <p:ph type="body" idx="1"/>
          </p:nvPr>
        </p:nvSpPr>
        <p:spPr/>
        <p:txBody>
          <a:bodyPr/>
          <a:lstStyle/>
          <a:p>
            <a:pPr marL="171450" indent="-171450">
              <a:buFont typeface="Arial" panose="020B0604020202020204" pitchFamily="34" charset="0"/>
              <a:buChar char="•"/>
            </a:pPr>
            <a:endParaRPr lang="en-AU" dirty="0"/>
          </a:p>
        </p:txBody>
      </p:sp>
      <p:sp>
        <p:nvSpPr>
          <p:cNvPr id="4" name="Slide Number Placeholder 3">
            <a:extLst>
              <a:ext uri="{FF2B5EF4-FFF2-40B4-BE49-F238E27FC236}">
                <a16:creationId xmlns:a16="http://schemas.microsoft.com/office/drawing/2014/main" id="{B9333B21-9B14-ED23-DEA4-D605557B4C80}"/>
              </a:ext>
            </a:extLst>
          </p:cNvPr>
          <p:cNvSpPr>
            <a:spLocks noGrp="1"/>
          </p:cNvSpPr>
          <p:nvPr>
            <p:ph type="sldNum" sz="quarter" idx="5"/>
          </p:nvPr>
        </p:nvSpPr>
        <p:spPr/>
        <p:txBody>
          <a:bodyPr/>
          <a:lstStyle/>
          <a:p>
            <a:fld id="{B6C4CC28-8C24-E54A-A53E-B78539EC3C4E}" type="slidenum">
              <a:rPr lang="en-US" smtClean="0"/>
              <a:t>3</a:t>
            </a:fld>
            <a:endParaRPr lang="en-US"/>
          </a:p>
        </p:txBody>
      </p:sp>
    </p:spTree>
    <p:extLst>
      <p:ext uri="{BB962C8B-B14F-4D97-AF65-F5344CB8AC3E}">
        <p14:creationId xmlns:p14="http://schemas.microsoft.com/office/powerpoint/2010/main" val="5806247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1) list roles and projects that show impact</a:t>
            </a:r>
            <a:br>
              <a:rPr lang="en-AU" dirty="0"/>
            </a:br>
            <a:r>
              <a:rPr lang="en-AU" dirty="0"/>
              <a:t>Include paid work, volunteering, advocacy, peer leadership and caring. Use the most recent 3–5 entries.</a:t>
            </a:r>
          </a:p>
          <a:p>
            <a:r>
              <a:rPr lang="en-AU" b="1" dirty="0"/>
              <a:t>2) write outcome-focused bullets (not task lists)</a:t>
            </a:r>
            <a:br>
              <a:rPr lang="en-AU" dirty="0"/>
            </a:br>
            <a:r>
              <a:rPr lang="en-AU" dirty="0"/>
              <a:t>Each bullet = </a:t>
            </a:r>
            <a:r>
              <a:rPr lang="en-AU" b="1" dirty="0"/>
              <a:t>action + for who + result</a:t>
            </a:r>
            <a:r>
              <a:rPr lang="en-AU" dirty="0"/>
              <a:t>. Aim for 2–4 bullets per entry.</a:t>
            </a:r>
          </a:p>
          <a:p>
            <a:r>
              <a:rPr lang="en-AU" b="1" dirty="0"/>
              <a:t>3) show evidence where you can</a:t>
            </a:r>
            <a:br>
              <a:rPr lang="en-AU" dirty="0"/>
            </a:br>
            <a:r>
              <a:rPr lang="en-AU" dirty="0"/>
              <a:t>Add simple proof: numbers, time saved, audience reached, or a named outcome.</a:t>
            </a:r>
          </a:p>
          <a:p>
            <a:r>
              <a:rPr lang="en-AU" b="1" dirty="0"/>
              <a:t>4) add media for credibility</a:t>
            </a:r>
            <a:br>
              <a:rPr lang="en-AU" dirty="0"/>
            </a:br>
            <a:r>
              <a:rPr lang="en-AU" dirty="0"/>
              <a:t>Link a document, post, short video, or web page to the role (e.g., event flyer, resource, article).</a:t>
            </a:r>
          </a:p>
          <a:p>
            <a:r>
              <a:rPr lang="en-AU" b="1" dirty="0"/>
              <a:t>5) keep it safe and relevant</a:t>
            </a:r>
            <a:br>
              <a:rPr lang="en-AU" dirty="0"/>
            </a:br>
            <a:r>
              <a:rPr lang="en-AU" dirty="0"/>
              <a:t>Skip private details, internal acronyms, and jargon. Use plain English. If in doubt, leave it out.</a:t>
            </a:r>
          </a:p>
          <a:p>
            <a:endParaRPr lang="en-US" dirty="0"/>
          </a:p>
        </p:txBody>
      </p:sp>
      <p:sp>
        <p:nvSpPr>
          <p:cNvPr id="4" name="Slide Number Placeholder 3"/>
          <p:cNvSpPr>
            <a:spLocks noGrp="1"/>
          </p:cNvSpPr>
          <p:nvPr>
            <p:ph type="sldNum" sz="quarter" idx="5"/>
          </p:nvPr>
        </p:nvSpPr>
        <p:spPr/>
        <p:txBody>
          <a:bodyPr/>
          <a:lstStyle/>
          <a:p>
            <a:fld id="{B6C4CC28-8C24-E54A-A53E-B78539EC3C4E}" type="slidenum">
              <a:rPr lang="en-US" smtClean="0"/>
              <a:t>35</a:t>
            </a:fld>
            <a:endParaRPr lang="en-US"/>
          </a:p>
        </p:txBody>
      </p:sp>
    </p:spTree>
    <p:extLst>
      <p:ext uri="{BB962C8B-B14F-4D97-AF65-F5344CB8AC3E}">
        <p14:creationId xmlns:p14="http://schemas.microsoft.com/office/powerpoint/2010/main" val="34233132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CB52D-A4DF-DBFE-7481-ED0AFA4A99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A4169A-4B7B-EC12-E46B-BB3E9D7718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6B9081-B171-EB7E-244D-4821D4774E7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97FB87D-5EDD-685B-8403-67BB97855333}"/>
              </a:ext>
            </a:extLst>
          </p:cNvPr>
          <p:cNvSpPr>
            <a:spLocks noGrp="1"/>
          </p:cNvSpPr>
          <p:nvPr>
            <p:ph type="sldNum" sz="quarter" idx="5"/>
          </p:nvPr>
        </p:nvSpPr>
        <p:spPr/>
        <p:txBody>
          <a:bodyPr/>
          <a:lstStyle/>
          <a:p>
            <a:fld id="{B6C4CC28-8C24-E54A-A53E-B78539EC3C4E}" type="slidenum">
              <a:rPr lang="en-US" smtClean="0"/>
              <a:t>36</a:t>
            </a:fld>
            <a:endParaRPr lang="en-US"/>
          </a:p>
        </p:txBody>
      </p:sp>
    </p:spTree>
    <p:extLst>
      <p:ext uri="{BB962C8B-B14F-4D97-AF65-F5344CB8AC3E}">
        <p14:creationId xmlns:p14="http://schemas.microsoft.com/office/powerpoint/2010/main" val="39781565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37501-E552-3E8D-403A-0BAAF429AB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97BDD3-4000-CB35-01F7-4823E036E3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45EE73-0143-C939-189F-D620F408339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F568311-0DFA-2BA8-D759-1A95B3FB129E}"/>
              </a:ext>
            </a:extLst>
          </p:cNvPr>
          <p:cNvSpPr>
            <a:spLocks noGrp="1"/>
          </p:cNvSpPr>
          <p:nvPr>
            <p:ph type="sldNum" sz="quarter" idx="5"/>
          </p:nvPr>
        </p:nvSpPr>
        <p:spPr/>
        <p:txBody>
          <a:bodyPr/>
          <a:lstStyle/>
          <a:p>
            <a:fld id="{B6C4CC28-8C24-E54A-A53E-B78539EC3C4E}" type="slidenum">
              <a:rPr lang="en-US" smtClean="0"/>
              <a:t>37</a:t>
            </a:fld>
            <a:endParaRPr lang="en-US"/>
          </a:p>
        </p:txBody>
      </p:sp>
    </p:spTree>
    <p:extLst>
      <p:ext uri="{BB962C8B-B14F-4D97-AF65-F5344CB8AC3E}">
        <p14:creationId xmlns:p14="http://schemas.microsoft.com/office/powerpoint/2010/main" val="26555016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1) include all learning, not just degrees</a:t>
            </a:r>
            <a:br>
              <a:rPr lang="en-AU" dirty="0"/>
            </a:br>
            <a:r>
              <a:rPr lang="en-AU" dirty="0"/>
              <a:t>List </a:t>
            </a:r>
            <a:r>
              <a:rPr lang="en-AU" dirty="0" err="1"/>
              <a:t>uni</a:t>
            </a:r>
            <a:r>
              <a:rPr lang="en-AU" dirty="0"/>
              <a:t>/TAFE, short courses, micro-credentials, workshops, and certificates from libraries, community groups and NGOs. Recent and relevant first.</a:t>
            </a:r>
          </a:p>
          <a:p>
            <a:r>
              <a:rPr lang="en-AU" b="1" dirty="0"/>
              <a:t>2) keep entries short and scannable</a:t>
            </a:r>
            <a:br>
              <a:rPr lang="en-AU" dirty="0"/>
            </a:br>
            <a:r>
              <a:rPr lang="en-AU" dirty="0"/>
              <a:t>For each item, include: </a:t>
            </a:r>
            <a:r>
              <a:rPr lang="en-AU" b="1" dirty="0"/>
              <a:t>Provider | Course name | Year | Focus or outcome</a:t>
            </a:r>
            <a:r>
              <a:rPr lang="en-AU" dirty="0"/>
              <a:t>. Add one line on what you learned or built.</a:t>
            </a:r>
          </a:p>
          <a:p>
            <a:r>
              <a:rPr lang="en-AU" b="1" dirty="0"/>
              <a:t>3) show practical skills</a:t>
            </a:r>
            <a:br>
              <a:rPr lang="en-AU" dirty="0"/>
            </a:br>
            <a:r>
              <a:rPr lang="en-AU" dirty="0"/>
              <a:t>Highlight skills gained that relate to your goals, for example: plain English, event accessibility, assistive tech basics, digital safety, Canva basics.</a:t>
            </a:r>
          </a:p>
          <a:p>
            <a:r>
              <a:rPr lang="en-AU" b="1" dirty="0"/>
              <a:t>4) add proof when you have it</a:t>
            </a:r>
            <a:br>
              <a:rPr lang="en-AU" dirty="0"/>
            </a:br>
            <a:r>
              <a:rPr lang="en-AU" dirty="0"/>
              <a:t>If you have a certificate, link or upload it. If not, add a brief outcome such as “completed 6-week program” or “assessed task: produced Easy Read guide.”</a:t>
            </a:r>
          </a:p>
          <a:p>
            <a:r>
              <a:rPr lang="en-AU" b="1" dirty="0"/>
              <a:t>5) include community and library learning</a:t>
            </a:r>
            <a:br>
              <a:rPr lang="en-AU" dirty="0"/>
            </a:br>
            <a:r>
              <a:rPr lang="en-AU" dirty="0"/>
              <a:t>Add workshops from your </a:t>
            </a:r>
            <a:r>
              <a:rPr lang="en-AU" b="1" dirty="0"/>
              <a:t>local library</a:t>
            </a:r>
            <a:r>
              <a:rPr lang="en-AU" dirty="0"/>
              <a:t>, </a:t>
            </a:r>
            <a:r>
              <a:rPr lang="en-AU" b="1" dirty="0"/>
              <a:t>community centre</a:t>
            </a:r>
            <a:r>
              <a:rPr lang="en-AU" dirty="0"/>
              <a:t>, </a:t>
            </a:r>
            <a:r>
              <a:rPr lang="en-AU" b="1" dirty="0"/>
              <a:t>neighbourhood house</a:t>
            </a:r>
            <a:r>
              <a:rPr lang="en-AU" dirty="0"/>
              <a:t>, or </a:t>
            </a:r>
            <a:r>
              <a:rPr lang="en-AU" b="1" dirty="0"/>
              <a:t>state library</a:t>
            </a:r>
            <a:r>
              <a:rPr lang="en-AU" dirty="0"/>
              <a:t> programs. These count and often show current, hands-on skills.</a:t>
            </a:r>
          </a:p>
          <a:p>
            <a:r>
              <a:rPr lang="en-AU" b="1" dirty="0"/>
              <a:t>6) keep it safe and relevant</a:t>
            </a:r>
            <a:br>
              <a:rPr lang="en-AU" dirty="0"/>
            </a:br>
            <a:r>
              <a:rPr lang="en-AU" dirty="0"/>
              <a:t>Skip student numbers or private details. Only list items that support your goals or values.</a:t>
            </a:r>
          </a:p>
          <a:p>
            <a:endParaRPr lang="en-US" dirty="0"/>
          </a:p>
        </p:txBody>
      </p:sp>
      <p:sp>
        <p:nvSpPr>
          <p:cNvPr id="4" name="Slide Number Placeholder 3"/>
          <p:cNvSpPr>
            <a:spLocks noGrp="1"/>
          </p:cNvSpPr>
          <p:nvPr>
            <p:ph type="sldNum" sz="quarter" idx="5"/>
          </p:nvPr>
        </p:nvSpPr>
        <p:spPr/>
        <p:txBody>
          <a:bodyPr/>
          <a:lstStyle/>
          <a:p>
            <a:fld id="{B6C4CC28-8C24-E54A-A53E-B78539EC3C4E}" type="slidenum">
              <a:rPr lang="en-US" smtClean="0"/>
              <a:t>38</a:t>
            </a:fld>
            <a:endParaRPr lang="en-US"/>
          </a:p>
        </p:txBody>
      </p:sp>
    </p:spTree>
    <p:extLst>
      <p:ext uri="{BB962C8B-B14F-4D97-AF65-F5344CB8AC3E}">
        <p14:creationId xmlns:p14="http://schemas.microsoft.com/office/powerpoint/2010/main" val="37964549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ED939F-3096-2370-AE1B-1CA6BE6DFE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CC6307-E7AB-4D93-125B-B2A13E823A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2321A6-CB96-AFAA-AD4D-7EDAA3B5163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74146FA-8319-B6F7-381C-B8D125A5F993}"/>
              </a:ext>
            </a:extLst>
          </p:cNvPr>
          <p:cNvSpPr>
            <a:spLocks noGrp="1"/>
          </p:cNvSpPr>
          <p:nvPr>
            <p:ph type="sldNum" sz="quarter" idx="5"/>
          </p:nvPr>
        </p:nvSpPr>
        <p:spPr/>
        <p:txBody>
          <a:bodyPr/>
          <a:lstStyle/>
          <a:p>
            <a:fld id="{B6C4CC28-8C24-E54A-A53E-B78539EC3C4E}" type="slidenum">
              <a:rPr lang="en-US" smtClean="0"/>
              <a:t>39</a:t>
            </a:fld>
            <a:endParaRPr lang="en-US"/>
          </a:p>
        </p:txBody>
      </p:sp>
    </p:spTree>
    <p:extLst>
      <p:ext uri="{BB962C8B-B14F-4D97-AF65-F5344CB8AC3E}">
        <p14:creationId xmlns:p14="http://schemas.microsoft.com/office/powerpoint/2010/main" val="10308569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C4CC28-8C24-E54A-A53E-B78539EC3C4E}" type="slidenum">
              <a:rPr lang="en-US" smtClean="0"/>
              <a:t>41</a:t>
            </a:fld>
            <a:endParaRPr lang="en-US"/>
          </a:p>
        </p:txBody>
      </p:sp>
    </p:spTree>
    <p:extLst>
      <p:ext uri="{BB962C8B-B14F-4D97-AF65-F5344CB8AC3E}">
        <p14:creationId xmlns:p14="http://schemas.microsoft.com/office/powerpoint/2010/main" val="14995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FC7800-E198-1B15-0984-388EC6063E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CEE500-9833-18EB-1CEA-0EECE60DB2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50759F-3862-3F2F-9115-A2EE75D1E58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F062F49-D7F6-10AE-FB1F-D284158D4AEB}"/>
              </a:ext>
            </a:extLst>
          </p:cNvPr>
          <p:cNvSpPr>
            <a:spLocks noGrp="1"/>
          </p:cNvSpPr>
          <p:nvPr>
            <p:ph type="sldNum" sz="quarter" idx="5"/>
          </p:nvPr>
        </p:nvSpPr>
        <p:spPr/>
        <p:txBody>
          <a:bodyPr/>
          <a:lstStyle/>
          <a:p>
            <a:fld id="{B6C4CC28-8C24-E54A-A53E-B78539EC3C4E}" type="slidenum">
              <a:rPr lang="en-US" smtClean="0"/>
              <a:t>42</a:t>
            </a:fld>
            <a:endParaRPr lang="en-US"/>
          </a:p>
        </p:txBody>
      </p:sp>
    </p:spTree>
    <p:extLst>
      <p:ext uri="{BB962C8B-B14F-4D97-AF65-F5344CB8AC3E}">
        <p14:creationId xmlns:p14="http://schemas.microsoft.com/office/powerpoint/2010/main" val="28725335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D3DC9-3C1E-56DC-1208-80E1EF1748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8E34AB-71F2-5177-CC1C-025C03A8FC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A91C7F-D5CE-49CC-CF26-D697759C950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826E3E8-37E2-A1DE-9AFB-1868B2A9C790}"/>
              </a:ext>
            </a:extLst>
          </p:cNvPr>
          <p:cNvSpPr>
            <a:spLocks noGrp="1"/>
          </p:cNvSpPr>
          <p:nvPr>
            <p:ph type="sldNum" sz="quarter" idx="5"/>
          </p:nvPr>
        </p:nvSpPr>
        <p:spPr/>
        <p:txBody>
          <a:bodyPr/>
          <a:lstStyle/>
          <a:p>
            <a:fld id="{B6C4CC28-8C24-E54A-A53E-B78539EC3C4E}" type="slidenum">
              <a:rPr lang="en-US" smtClean="0"/>
              <a:t>43</a:t>
            </a:fld>
            <a:endParaRPr lang="en-US"/>
          </a:p>
        </p:txBody>
      </p:sp>
    </p:spTree>
    <p:extLst>
      <p:ext uri="{BB962C8B-B14F-4D97-AF65-F5344CB8AC3E}">
        <p14:creationId xmlns:p14="http://schemas.microsoft.com/office/powerpoint/2010/main" val="28749093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FA52F-A073-F431-B358-2054E223DD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DEB743-CCE8-8DE7-9625-347674D1FE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55D2A4-9DC0-194E-CE5F-034D92B60D5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F4C6A5D-8762-AEF6-23D2-968510ADED0A}"/>
              </a:ext>
            </a:extLst>
          </p:cNvPr>
          <p:cNvSpPr>
            <a:spLocks noGrp="1"/>
          </p:cNvSpPr>
          <p:nvPr>
            <p:ph type="sldNum" sz="quarter" idx="5"/>
          </p:nvPr>
        </p:nvSpPr>
        <p:spPr/>
        <p:txBody>
          <a:bodyPr/>
          <a:lstStyle/>
          <a:p>
            <a:fld id="{B6C4CC28-8C24-E54A-A53E-B78539EC3C4E}" type="slidenum">
              <a:rPr lang="en-US" smtClean="0"/>
              <a:t>44</a:t>
            </a:fld>
            <a:endParaRPr lang="en-US"/>
          </a:p>
        </p:txBody>
      </p:sp>
    </p:spTree>
    <p:extLst>
      <p:ext uri="{BB962C8B-B14F-4D97-AF65-F5344CB8AC3E}">
        <p14:creationId xmlns:p14="http://schemas.microsoft.com/office/powerpoint/2010/main" val="5169802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A44E9-5FD8-CF60-1D33-B498B825C2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D73D3D-E846-778B-D994-BE5A768BEA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97EAAD-EB0C-AF98-C2BE-6ECD9952D70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1FDC2CA-2E99-5D62-CFB6-6E42A475F2FF}"/>
              </a:ext>
            </a:extLst>
          </p:cNvPr>
          <p:cNvSpPr>
            <a:spLocks noGrp="1"/>
          </p:cNvSpPr>
          <p:nvPr>
            <p:ph type="sldNum" sz="quarter" idx="5"/>
          </p:nvPr>
        </p:nvSpPr>
        <p:spPr/>
        <p:txBody>
          <a:bodyPr/>
          <a:lstStyle/>
          <a:p>
            <a:fld id="{B6C4CC28-8C24-E54A-A53E-B78539EC3C4E}" type="slidenum">
              <a:rPr lang="en-US" smtClean="0"/>
              <a:t>45</a:t>
            </a:fld>
            <a:endParaRPr lang="en-US"/>
          </a:p>
        </p:txBody>
      </p:sp>
    </p:spTree>
    <p:extLst>
      <p:ext uri="{BB962C8B-B14F-4D97-AF65-F5344CB8AC3E}">
        <p14:creationId xmlns:p14="http://schemas.microsoft.com/office/powerpoint/2010/main" val="3268553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0B9A0-EB40-2DBD-858C-18E7A7CAAC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9F7F3D-5E3E-799B-2775-A3E55DB721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787C8C-AC9B-7D6B-7065-74B01FC51A45}"/>
              </a:ext>
            </a:extLst>
          </p:cNvPr>
          <p:cNvSpPr>
            <a:spLocks noGrp="1"/>
          </p:cNvSpPr>
          <p:nvPr>
            <p:ph type="body" idx="1"/>
          </p:nvPr>
        </p:nvSpPr>
        <p:spPr/>
        <p:txBody>
          <a:bodyPr/>
          <a:lstStyle/>
          <a:p>
            <a:pPr marL="171450" indent="-171450">
              <a:buFont typeface="Arial" panose="020B0604020202020204" pitchFamily="34" charset="0"/>
              <a:buChar char="•"/>
            </a:pPr>
            <a:r>
              <a:rPr lang="en-AU" dirty="0"/>
              <a:t>Let’s have a look at what we will cover in today’s session</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This workshop is an introduction to LinkedIn. It’s designed for people who are curious about the platform, want to build a professional presence online, or are looking for opportunities in work or learning.</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We understand that LinkedIn might not be useful for everyone; this session is about helping people make an informed decision for themselves.</a:t>
            </a:r>
          </a:p>
          <a:p>
            <a:pPr marL="171450" indent="-171450">
              <a:buFont typeface="Arial" panose="020B0604020202020204" pitchFamily="34" charset="0"/>
              <a:buChar char="•"/>
            </a:pPr>
            <a:r>
              <a:rPr lang="en-AU" dirty="0"/>
              <a:t>We’ll be covering quite a bit of ground, but don’t worry too much about remembering everything as we will share the recording afterwards so that you can go back over anything that you might have missed.</a:t>
            </a:r>
            <a:endParaRPr lang="en-A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AU" sz="1200" kern="1200" dirty="0">
                <a:solidFill>
                  <a:schemeClr val="tx1"/>
                </a:solidFill>
                <a:effectLst/>
                <a:latin typeface="+mn-lt"/>
                <a:ea typeface="+mn-ea"/>
                <a:cs typeface="+mn-cs"/>
              </a:rPr>
              <a:t>A reminder to book in for the headshot session on 30 January if you can make it to our Unley office – Nick / Mel will pop booking details in the chat now</a:t>
            </a:r>
          </a:p>
        </p:txBody>
      </p:sp>
      <p:sp>
        <p:nvSpPr>
          <p:cNvPr id="4" name="Slide Number Placeholder 3">
            <a:extLst>
              <a:ext uri="{FF2B5EF4-FFF2-40B4-BE49-F238E27FC236}">
                <a16:creationId xmlns:a16="http://schemas.microsoft.com/office/drawing/2014/main" id="{E9E35F63-8242-3AF4-B262-D7F45A0329BE}"/>
              </a:ext>
            </a:extLst>
          </p:cNvPr>
          <p:cNvSpPr>
            <a:spLocks noGrp="1"/>
          </p:cNvSpPr>
          <p:nvPr>
            <p:ph type="sldNum" sz="quarter" idx="5"/>
          </p:nvPr>
        </p:nvSpPr>
        <p:spPr/>
        <p:txBody>
          <a:bodyPr/>
          <a:lstStyle/>
          <a:p>
            <a:fld id="{B6C4CC28-8C24-E54A-A53E-B78539EC3C4E}" type="slidenum">
              <a:rPr lang="en-US" smtClean="0"/>
              <a:t>4</a:t>
            </a:fld>
            <a:endParaRPr lang="en-US"/>
          </a:p>
        </p:txBody>
      </p:sp>
    </p:spTree>
    <p:extLst>
      <p:ext uri="{BB962C8B-B14F-4D97-AF65-F5344CB8AC3E}">
        <p14:creationId xmlns:p14="http://schemas.microsoft.com/office/powerpoint/2010/main" val="28655684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46D16-3D57-4413-AA5D-DACBBD1835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0EB1A3-E362-8744-7133-084B5F14B5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787BFF-72A4-22C6-1F2E-113757613B7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3961F93-7D9B-1B63-224D-58CADE15EE29}"/>
              </a:ext>
            </a:extLst>
          </p:cNvPr>
          <p:cNvSpPr>
            <a:spLocks noGrp="1"/>
          </p:cNvSpPr>
          <p:nvPr>
            <p:ph type="sldNum" sz="quarter" idx="5"/>
          </p:nvPr>
        </p:nvSpPr>
        <p:spPr/>
        <p:txBody>
          <a:bodyPr/>
          <a:lstStyle/>
          <a:p>
            <a:fld id="{B6C4CC28-8C24-E54A-A53E-B78539EC3C4E}" type="slidenum">
              <a:rPr lang="en-US" smtClean="0"/>
              <a:t>46</a:t>
            </a:fld>
            <a:endParaRPr lang="en-US"/>
          </a:p>
        </p:txBody>
      </p:sp>
    </p:spTree>
    <p:extLst>
      <p:ext uri="{BB962C8B-B14F-4D97-AF65-F5344CB8AC3E}">
        <p14:creationId xmlns:p14="http://schemas.microsoft.com/office/powerpoint/2010/main" val="38967905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6E21B7-5DBC-13E7-5E87-01E7945412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633EC3-8CA1-7B52-F487-E2BC56F7B0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722943-C9FD-9B02-7D6A-D9A4B988E61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27BBB38-E119-A5DD-0DFD-9FC10D5A025B}"/>
              </a:ext>
            </a:extLst>
          </p:cNvPr>
          <p:cNvSpPr>
            <a:spLocks noGrp="1"/>
          </p:cNvSpPr>
          <p:nvPr>
            <p:ph type="sldNum" sz="quarter" idx="5"/>
          </p:nvPr>
        </p:nvSpPr>
        <p:spPr/>
        <p:txBody>
          <a:bodyPr/>
          <a:lstStyle/>
          <a:p>
            <a:fld id="{B6C4CC28-8C24-E54A-A53E-B78539EC3C4E}" type="slidenum">
              <a:rPr lang="en-US" smtClean="0"/>
              <a:t>47</a:t>
            </a:fld>
            <a:endParaRPr lang="en-US"/>
          </a:p>
        </p:txBody>
      </p:sp>
    </p:spTree>
    <p:extLst>
      <p:ext uri="{BB962C8B-B14F-4D97-AF65-F5344CB8AC3E}">
        <p14:creationId xmlns:p14="http://schemas.microsoft.com/office/powerpoint/2010/main" val="18827982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6F02C-7866-939B-3B4A-F9678A997F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860046-9E00-E03E-A7BF-3FAC839A00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38FA7E-0E36-896B-B8B5-EA1AAE073B2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E87D439-B9E3-F273-B87E-37E8E9524E22}"/>
              </a:ext>
            </a:extLst>
          </p:cNvPr>
          <p:cNvSpPr>
            <a:spLocks noGrp="1"/>
          </p:cNvSpPr>
          <p:nvPr>
            <p:ph type="sldNum" sz="quarter" idx="5"/>
          </p:nvPr>
        </p:nvSpPr>
        <p:spPr/>
        <p:txBody>
          <a:bodyPr/>
          <a:lstStyle/>
          <a:p>
            <a:fld id="{B6C4CC28-8C24-E54A-A53E-B78539EC3C4E}" type="slidenum">
              <a:rPr lang="en-US" smtClean="0"/>
              <a:t>48</a:t>
            </a:fld>
            <a:endParaRPr lang="en-US"/>
          </a:p>
        </p:txBody>
      </p:sp>
    </p:spTree>
    <p:extLst>
      <p:ext uri="{BB962C8B-B14F-4D97-AF65-F5344CB8AC3E}">
        <p14:creationId xmlns:p14="http://schemas.microsoft.com/office/powerpoint/2010/main" val="25468529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EC9851-898E-5DBB-84FB-ADAE24A64D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476F35-FA43-02CB-B3B5-97026E976D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9357E3-2D0D-F23B-2302-34F5DC026535}"/>
              </a:ext>
            </a:extLst>
          </p:cNvPr>
          <p:cNvSpPr>
            <a:spLocks noGrp="1"/>
          </p:cNvSpPr>
          <p:nvPr>
            <p:ph type="body" idx="1"/>
          </p:nvPr>
        </p:nvSpPr>
        <p:spPr/>
        <p:txBody>
          <a:bodyPr/>
          <a:lstStyle/>
          <a:p>
            <a:pPr marL="171450" indent="-171450">
              <a:buFont typeface="Arial" panose="020B0604020202020204" pitchFamily="34" charset="0"/>
              <a:buChar char="•"/>
            </a:pPr>
            <a:r>
              <a:rPr lang="en-AU" dirty="0"/>
              <a:t>When you start a post, you can choose the audience. For most people, ‘Connections’ or ‘Followers’ is enough. If you select ‘Public’, anyone can see it, including people who are not logged in. </a:t>
            </a:r>
          </a:p>
          <a:p>
            <a:pPr marL="171450" indent="-171450">
              <a:buFont typeface="Arial" panose="020B0604020202020204" pitchFamily="34" charset="0"/>
              <a:buChar char="•"/>
            </a:pPr>
            <a:r>
              <a:rPr lang="en-AU" dirty="0"/>
              <a:t>When others react, comment or share, your post can appear in their networks too. </a:t>
            </a:r>
          </a:p>
          <a:p>
            <a:pPr marL="171450" indent="-171450">
              <a:buFont typeface="Arial" panose="020B0604020202020204" pitchFamily="34" charset="0"/>
              <a:buChar char="•"/>
            </a:pPr>
            <a:r>
              <a:rPr lang="en-AU" dirty="0"/>
              <a:t>If you post inside a Group, only members of that Group see it. </a:t>
            </a:r>
          </a:p>
          <a:p>
            <a:pPr marL="171450" indent="-171450">
              <a:buFont typeface="Arial" panose="020B0604020202020204" pitchFamily="34" charset="0"/>
              <a:buChar char="•"/>
            </a:pPr>
            <a:r>
              <a:rPr lang="en-AU" dirty="0"/>
              <a:t>Tip: if you’re unsure, save a draft or choose a smaller audience first.</a:t>
            </a:r>
          </a:p>
        </p:txBody>
      </p:sp>
      <p:sp>
        <p:nvSpPr>
          <p:cNvPr id="4" name="Slide Number Placeholder 3">
            <a:extLst>
              <a:ext uri="{FF2B5EF4-FFF2-40B4-BE49-F238E27FC236}">
                <a16:creationId xmlns:a16="http://schemas.microsoft.com/office/drawing/2014/main" id="{8F0FE6EC-DF97-0F3C-4217-45E2E9EEC8F8}"/>
              </a:ext>
            </a:extLst>
          </p:cNvPr>
          <p:cNvSpPr>
            <a:spLocks noGrp="1"/>
          </p:cNvSpPr>
          <p:nvPr>
            <p:ph type="sldNum" sz="quarter" idx="5"/>
          </p:nvPr>
        </p:nvSpPr>
        <p:spPr/>
        <p:txBody>
          <a:bodyPr/>
          <a:lstStyle/>
          <a:p>
            <a:fld id="{B6C4CC28-8C24-E54A-A53E-B78539EC3C4E}" type="slidenum">
              <a:rPr lang="en-US" smtClean="0"/>
              <a:t>49</a:t>
            </a:fld>
            <a:endParaRPr lang="en-US"/>
          </a:p>
        </p:txBody>
      </p:sp>
    </p:spTree>
    <p:extLst>
      <p:ext uri="{BB962C8B-B14F-4D97-AF65-F5344CB8AC3E}">
        <p14:creationId xmlns:p14="http://schemas.microsoft.com/office/powerpoint/2010/main" val="25018874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78BB6-1CAA-8DC0-DA3A-C753F3FE97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106718-7EFC-9855-85AF-C4C8684056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B320BF-EC04-B8CB-B398-8F9363712CD0}"/>
              </a:ext>
            </a:extLst>
          </p:cNvPr>
          <p:cNvSpPr>
            <a:spLocks noGrp="1"/>
          </p:cNvSpPr>
          <p:nvPr>
            <p:ph type="body" idx="1"/>
          </p:nvPr>
        </p:nvSpPr>
        <p:spPr/>
        <p:txBody>
          <a:bodyPr/>
          <a:lstStyle/>
          <a:p>
            <a:pPr marL="171450" indent="-171450">
              <a:buFont typeface="Arial" panose="020B0604020202020204" pitchFamily="34" charset="0"/>
              <a:buChar char="•"/>
            </a:pPr>
            <a:endParaRPr lang="en-AU" dirty="0"/>
          </a:p>
        </p:txBody>
      </p:sp>
      <p:sp>
        <p:nvSpPr>
          <p:cNvPr id="4" name="Slide Number Placeholder 3">
            <a:extLst>
              <a:ext uri="{FF2B5EF4-FFF2-40B4-BE49-F238E27FC236}">
                <a16:creationId xmlns:a16="http://schemas.microsoft.com/office/drawing/2014/main" id="{A17B9F87-D6B3-C9B2-0188-B47E8355B0BE}"/>
              </a:ext>
            </a:extLst>
          </p:cNvPr>
          <p:cNvSpPr>
            <a:spLocks noGrp="1"/>
          </p:cNvSpPr>
          <p:nvPr>
            <p:ph type="sldNum" sz="quarter" idx="5"/>
          </p:nvPr>
        </p:nvSpPr>
        <p:spPr/>
        <p:txBody>
          <a:bodyPr/>
          <a:lstStyle/>
          <a:p>
            <a:fld id="{B6C4CC28-8C24-E54A-A53E-B78539EC3C4E}" type="slidenum">
              <a:rPr lang="en-US" smtClean="0"/>
              <a:t>50</a:t>
            </a:fld>
            <a:endParaRPr lang="en-US"/>
          </a:p>
        </p:txBody>
      </p:sp>
    </p:spTree>
    <p:extLst>
      <p:ext uri="{BB962C8B-B14F-4D97-AF65-F5344CB8AC3E}">
        <p14:creationId xmlns:p14="http://schemas.microsoft.com/office/powerpoint/2010/main" val="24404367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5E213-8F0B-6D88-0060-FDBA2B035D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17B6F9-81BC-0BA9-6B46-9FCAD2C305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02169B-D37E-5D63-606E-6C6B23BA328A}"/>
              </a:ext>
            </a:extLst>
          </p:cNvPr>
          <p:cNvSpPr>
            <a:spLocks noGrp="1"/>
          </p:cNvSpPr>
          <p:nvPr>
            <p:ph type="body" idx="1"/>
          </p:nvPr>
        </p:nvSpPr>
        <p:spPr/>
        <p:txBody>
          <a:bodyPr/>
          <a:lstStyle/>
          <a:p>
            <a:pPr marL="171450" indent="-171450">
              <a:buFont typeface="Arial" panose="020B0604020202020204" pitchFamily="34" charset="0"/>
              <a:buChar char="•"/>
            </a:pPr>
            <a:endParaRPr lang="en-AU" dirty="0"/>
          </a:p>
        </p:txBody>
      </p:sp>
      <p:sp>
        <p:nvSpPr>
          <p:cNvPr id="4" name="Slide Number Placeholder 3">
            <a:extLst>
              <a:ext uri="{FF2B5EF4-FFF2-40B4-BE49-F238E27FC236}">
                <a16:creationId xmlns:a16="http://schemas.microsoft.com/office/drawing/2014/main" id="{D23F8481-45CA-1818-1094-B218BEFB04E6}"/>
              </a:ext>
            </a:extLst>
          </p:cNvPr>
          <p:cNvSpPr>
            <a:spLocks noGrp="1"/>
          </p:cNvSpPr>
          <p:nvPr>
            <p:ph type="sldNum" sz="quarter" idx="5"/>
          </p:nvPr>
        </p:nvSpPr>
        <p:spPr/>
        <p:txBody>
          <a:bodyPr/>
          <a:lstStyle/>
          <a:p>
            <a:fld id="{B6C4CC28-8C24-E54A-A53E-B78539EC3C4E}" type="slidenum">
              <a:rPr lang="en-US" smtClean="0"/>
              <a:t>51</a:t>
            </a:fld>
            <a:endParaRPr lang="en-US"/>
          </a:p>
        </p:txBody>
      </p:sp>
    </p:spTree>
    <p:extLst>
      <p:ext uri="{BB962C8B-B14F-4D97-AF65-F5344CB8AC3E}">
        <p14:creationId xmlns:p14="http://schemas.microsoft.com/office/powerpoint/2010/main" val="19840443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3272B-C19C-F212-4646-09222EC7C6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A0666B-D5A3-DDF3-3D79-988F3C15E2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35D7FE-C3BA-9CA0-189D-E20C6E72CCB2}"/>
              </a:ext>
            </a:extLst>
          </p:cNvPr>
          <p:cNvSpPr>
            <a:spLocks noGrp="1"/>
          </p:cNvSpPr>
          <p:nvPr>
            <p:ph type="body" idx="1"/>
          </p:nvPr>
        </p:nvSpPr>
        <p:spPr/>
        <p:txBody>
          <a:bodyPr/>
          <a:lstStyle/>
          <a:p>
            <a:pPr marL="171450" indent="-171450">
              <a:buFont typeface="Arial" panose="020B0604020202020204" pitchFamily="34" charset="0"/>
              <a:buChar char="•"/>
            </a:pPr>
            <a:endParaRPr lang="en-AU" dirty="0"/>
          </a:p>
        </p:txBody>
      </p:sp>
      <p:sp>
        <p:nvSpPr>
          <p:cNvPr id="4" name="Slide Number Placeholder 3">
            <a:extLst>
              <a:ext uri="{FF2B5EF4-FFF2-40B4-BE49-F238E27FC236}">
                <a16:creationId xmlns:a16="http://schemas.microsoft.com/office/drawing/2014/main" id="{AA8D1321-AB65-9264-A894-667D65D79313}"/>
              </a:ext>
            </a:extLst>
          </p:cNvPr>
          <p:cNvSpPr>
            <a:spLocks noGrp="1"/>
          </p:cNvSpPr>
          <p:nvPr>
            <p:ph type="sldNum" sz="quarter" idx="5"/>
          </p:nvPr>
        </p:nvSpPr>
        <p:spPr/>
        <p:txBody>
          <a:bodyPr/>
          <a:lstStyle/>
          <a:p>
            <a:fld id="{B6C4CC28-8C24-E54A-A53E-B78539EC3C4E}" type="slidenum">
              <a:rPr lang="en-US" smtClean="0"/>
              <a:t>52</a:t>
            </a:fld>
            <a:endParaRPr lang="en-US"/>
          </a:p>
        </p:txBody>
      </p:sp>
    </p:spTree>
    <p:extLst>
      <p:ext uri="{BB962C8B-B14F-4D97-AF65-F5344CB8AC3E}">
        <p14:creationId xmlns:p14="http://schemas.microsoft.com/office/powerpoint/2010/main" val="10281031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32A19-5E96-023A-A486-FCB658B1AF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3E9AD4-C0CE-0B45-44CD-DAE7784E28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404E8C-D85D-FACD-E86C-FC5261B9850F}"/>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C252AAF5-8F2A-0278-69BC-9013871E664B}"/>
              </a:ext>
            </a:extLst>
          </p:cNvPr>
          <p:cNvSpPr>
            <a:spLocks noGrp="1"/>
          </p:cNvSpPr>
          <p:nvPr>
            <p:ph type="sldNum" sz="quarter" idx="5"/>
          </p:nvPr>
        </p:nvSpPr>
        <p:spPr/>
        <p:txBody>
          <a:bodyPr/>
          <a:lstStyle/>
          <a:p>
            <a:fld id="{B6C4CC28-8C24-E54A-A53E-B78539EC3C4E}" type="slidenum">
              <a:rPr lang="en-US" smtClean="0"/>
              <a:t>53</a:t>
            </a:fld>
            <a:endParaRPr lang="en-US"/>
          </a:p>
        </p:txBody>
      </p:sp>
    </p:spTree>
    <p:extLst>
      <p:ext uri="{BB962C8B-B14F-4D97-AF65-F5344CB8AC3E}">
        <p14:creationId xmlns:p14="http://schemas.microsoft.com/office/powerpoint/2010/main" val="23140957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0C1BC-4B3B-4122-059C-0EF94974A4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FD6202-A73B-A277-EECB-0DD4ABCB03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C1D987-9B7C-25B1-CA1C-84C813FE2CFD}"/>
              </a:ext>
            </a:extLst>
          </p:cNvPr>
          <p:cNvSpPr>
            <a:spLocks noGrp="1"/>
          </p:cNvSpPr>
          <p:nvPr>
            <p:ph type="body" idx="1"/>
          </p:nvPr>
        </p:nvSpPr>
        <p:spPr/>
        <p:txBody>
          <a:bodyPr/>
          <a:lstStyle/>
          <a:p>
            <a:pPr marL="171450" indent="-171450">
              <a:buFont typeface="Arial" panose="020B0604020202020204" pitchFamily="34" charset="0"/>
              <a:buChar char="•"/>
            </a:pPr>
            <a:endParaRPr lang="en-AU" dirty="0"/>
          </a:p>
        </p:txBody>
      </p:sp>
      <p:sp>
        <p:nvSpPr>
          <p:cNvPr id="4" name="Slide Number Placeholder 3">
            <a:extLst>
              <a:ext uri="{FF2B5EF4-FFF2-40B4-BE49-F238E27FC236}">
                <a16:creationId xmlns:a16="http://schemas.microsoft.com/office/drawing/2014/main" id="{9982498C-8610-A119-38B6-F6B0B03AB3A9}"/>
              </a:ext>
            </a:extLst>
          </p:cNvPr>
          <p:cNvSpPr>
            <a:spLocks noGrp="1"/>
          </p:cNvSpPr>
          <p:nvPr>
            <p:ph type="sldNum" sz="quarter" idx="5"/>
          </p:nvPr>
        </p:nvSpPr>
        <p:spPr/>
        <p:txBody>
          <a:bodyPr/>
          <a:lstStyle/>
          <a:p>
            <a:fld id="{B6C4CC28-8C24-E54A-A53E-B78539EC3C4E}" type="slidenum">
              <a:rPr lang="en-US" smtClean="0"/>
              <a:t>57</a:t>
            </a:fld>
            <a:endParaRPr lang="en-US"/>
          </a:p>
        </p:txBody>
      </p:sp>
    </p:spTree>
    <p:extLst>
      <p:ext uri="{BB962C8B-B14F-4D97-AF65-F5344CB8AC3E}">
        <p14:creationId xmlns:p14="http://schemas.microsoft.com/office/powerpoint/2010/main" val="39926002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52153-77D2-FEB0-6323-7A0F39B97D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DE5ABD-74FC-CF47-3A31-38854602EE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1593CA-7DCB-BFEE-0224-F8A8788D1943}"/>
              </a:ext>
            </a:extLst>
          </p:cNvPr>
          <p:cNvSpPr>
            <a:spLocks noGrp="1"/>
          </p:cNvSpPr>
          <p:nvPr>
            <p:ph type="body" idx="1"/>
          </p:nvPr>
        </p:nvSpPr>
        <p:spPr/>
        <p:txBody>
          <a:bodyPr/>
          <a:lstStyle/>
          <a:p>
            <a:pPr marL="171450" indent="-171450">
              <a:buFont typeface="Arial" panose="020B0604020202020204" pitchFamily="34" charset="0"/>
              <a:buChar char="•"/>
            </a:pPr>
            <a:endParaRPr lang="en-AU" dirty="0"/>
          </a:p>
        </p:txBody>
      </p:sp>
      <p:sp>
        <p:nvSpPr>
          <p:cNvPr id="4" name="Slide Number Placeholder 3">
            <a:extLst>
              <a:ext uri="{FF2B5EF4-FFF2-40B4-BE49-F238E27FC236}">
                <a16:creationId xmlns:a16="http://schemas.microsoft.com/office/drawing/2014/main" id="{C47C7C62-1435-8862-4C02-BF57DD02B561}"/>
              </a:ext>
            </a:extLst>
          </p:cNvPr>
          <p:cNvSpPr>
            <a:spLocks noGrp="1"/>
          </p:cNvSpPr>
          <p:nvPr>
            <p:ph type="sldNum" sz="quarter" idx="5"/>
          </p:nvPr>
        </p:nvSpPr>
        <p:spPr/>
        <p:txBody>
          <a:bodyPr/>
          <a:lstStyle/>
          <a:p>
            <a:fld id="{B6C4CC28-8C24-E54A-A53E-B78539EC3C4E}" type="slidenum">
              <a:rPr lang="en-US" smtClean="0"/>
              <a:t>58</a:t>
            </a:fld>
            <a:endParaRPr lang="en-US"/>
          </a:p>
        </p:txBody>
      </p:sp>
    </p:spTree>
    <p:extLst>
      <p:ext uri="{BB962C8B-B14F-4D97-AF65-F5344CB8AC3E}">
        <p14:creationId xmlns:p14="http://schemas.microsoft.com/office/powerpoint/2010/main" val="3663024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A0BE5-F1F9-6B22-483A-7323228A5F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DD379D-0DBB-A800-70FC-B55489816C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167E77-4906-DEE1-D61E-F4526B823922}"/>
              </a:ext>
            </a:extLst>
          </p:cNvPr>
          <p:cNvSpPr>
            <a:spLocks noGrp="1"/>
          </p:cNvSpPr>
          <p:nvPr>
            <p:ph type="body" idx="1"/>
          </p:nvPr>
        </p:nvSpPr>
        <p:spPr/>
        <p:txBody>
          <a:bodyPr/>
          <a:lstStyle/>
          <a:p>
            <a:pPr marL="171450" indent="-171450">
              <a:buFont typeface="Arial" panose="020B0604020202020204" pitchFamily="34" charset="0"/>
              <a:buChar char="•"/>
            </a:pPr>
            <a:r>
              <a:rPr lang="en-AU" dirty="0"/>
              <a:t>confidence is the goal, not perfection. </a:t>
            </a:r>
          </a:p>
          <a:p>
            <a:pPr marL="171450" indent="-171450">
              <a:buFont typeface="Arial" panose="020B0604020202020204" pitchFamily="34" charset="0"/>
              <a:buChar char="•"/>
            </a:pPr>
            <a:r>
              <a:rPr lang="en-AU" dirty="0"/>
              <a:t>We’ll give you the opportunity to complete a short feedback survey at the end.</a:t>
            </a:r>
            <a:endParaRPr lang="en-AU"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23D6D83D-D026-3372-D4C8-15FBFAB94BCB}"/>
              </a:ext>
            </a:extLst>
          </p:cNvPr>
          <p:cNvSpPr>
            <a:spLocks noGrp="1"/>
          </p:cNvSpPr>
          <p:nvPr>
            <p:ph type="sldNum" sz="quarter" idx="5"/>
          </p:nvPr>
        </p:nvSpPr>
        <p:spPr/>
        <p:txBody>
          <a:bodyPr/>
          <a:lstStyle/>
          <a:p>
            <a:fld id="{B6C4CC28-8C24-E54A-A53E-B78539EC3C4E}" type="slidenum">
              <a:rPr lang="en-US" smtClean="0"/>
              <a:t>5</a:t>
            </a:fld>
            <a:endParaRPr lang="en-US"/>
          </a:p>
        </p:txBody>
      </p:sp>
    </p:spTree>
    <p:extLst>
      <p:ext uri="{BB962C8B-B14F-4D97-AF65-F5344CB8AC3E}">
        <p14:creationId xmlns:p14="http://schemas.microsoft.com/office/powerpoint/2010/main" val="11990823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65DFE9-15D7-266A-837B-7AF7258943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D7BA9F-5B93-62DC-2649-04F8581A0B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7791AC-6FB0-A4E2-4928-4128B6E3C90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B795F56-3A0E-6588-D2EC-0D20F63FECC5}"/>
              </a:ext>
            </a:extLst>
          </p:cNvPr>
          <p:cNvSpPr>
            <a:spLocks noGrp="1"/>
          </p:cNvSpPr>
          <p:nvPr>
            <p:ph type="sldNum" sz="quarter" idx="5"/>
          </p:nvPr>
        </p:nvSpPr>
        <p:spPr/>
        <p:txBody>
          <a:bodyPr/>
          <a:lstStyle/>
          <a:p>
            <a:fld id="{B6C4CC28-8C24-E54A-A53E-B78539EC3C4E}" type="slidenum">
              <a:rPr lang="en-US" smtClean="0"/>
              <a:t>59</a:t>
            </a:fld>
            <a:endParaRPr lang="en-US"/>
          </a:p>
        </p:txBody>
      </p:sp>
    </p:spTree>
    <p:extLst>
      <p:ext uri="{BB962C8B-B14F-4D97-AF65-F5344CB8AC3E}">
        <p14:creationId xmlns:p14="http://schemas.microsoft.com/office/powerpoint/2010/main" val="28292919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F21DB-F4C5-F51B-D853-87E069BB26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85E498-9A81-E774-7F45-7E399F2F9A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6B4355-7C50-EB43-917C-CB3A61EE4FE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35E2861-8555-D1E9-4491-266FE92E95A2}"/>
              </a:ext>
            </a:extLst>
          </p:cNvPr>
          <p:cNvSpPr>
            <a:spLocks noGrp="1"/>
          </p:cNvSpPr>
          <p:nvPr>
            <p:ph type="sldNum" sz="quarter" idx="5"/>
          </p:nvPr>
        </p:nvSpPr>
        <p:spPr/>
        <p:txBody>
          <a:bodyPr/>
          <a:lstStyle/>
          <a:p>
            <a:fld id="{B6C4CC28-8C24-E54A-A53E-B78539EC3C4E}" type="slidenum">
              <a:rPr lang="en-US" smtClean="0"/>
              <a:t>60</a:t>
            </a:fld>
            <a:endParaRPr lang="en-US"/>
          </a:p>
        </p:txBody>
      </p:sp>
    </p:spTree>
    <p:extLst>
      <p:ext uri="{BB962C8B-B14F-4D97-AF65-F5344CB8AC3E}">
        <p14:creationId xmlns:p14="http://schemas.microsoft.com/office/powerpoint/2010/main" val="38286070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2B0187-34E2-4637-3CF7-B349A9A00F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9C9573-92AE-27A2-4A8A-6ADE221F6B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5045F6-1A42-03F4-2B24-96D80C86E3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3EAE4E-BF47-BA25-68E6-4EDDAAA33748}"/>
              </a:ext>
            </a:extLst>
          </p:cNvPr>
          <p:cNvSpPr>
            <a:spLocks noGrp="1"/>
          </p:cNvSpPr>
          <p:nvPr>
            <p:ph type="sldNum" sz="quarter" idx="5"/>
          </p:nvPr>
        </p:nvSpPr>
        <p:spPr/>
        <p:txBody>
          <a:bodyPr/>
          <a:lstStyle/>
          <a:p>
            <a:fld id="{B6C4CC28-8C24-E54A-A53E-B78539EC3C4E}" type="slidenum">
              <a:rPr lang="en-US" smtClean="0"/>
              <a:t>61</a:t>
            </a:fld>
            <a:endParaRPr lang="en-US"/>
          </a:p>
        </p:txBody>
      </p:sp>
    </p:spTree>
    <p:extLst>
      <p:ext uri="{BB962C8B-B14F-4D97-AF65-F5344CB8AC3E}">
        <p14:creationId xmlns:p14="http://schemas.microsoft.com/office/powerpoint/2010/main" val="19148954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BE39E-7498-F130-CB9A-FD898D389A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482DDF-3E8D-C691-6441-8736F1377E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EA56B7-765B-D66E-A350-AEE049B53433}"/>
              </a:ext>
            </a:extLst>
          </p:cNvPr>
          <p:cNvSpPr>
            <a:spLocks noGrp="1"/>
          </p:cNvSpPr>
          <p:nvPr>
            <p:ph type="body" idx="1"/>
          </p:nvPr>
        </p:nvSpPr>
        <p:spPr/>
        <p:txBody>
          <a:bodyPr/>
          <a:lstStyle/>
          <a:p>
            <a:pPr marL="0" lvl="0" indent="0">
              <a:buNone/>
            </a:pPr>
            <a:endParaRPr lang="en-AU" sz="1200" b="1" dirty="0"/>
          </a:p>
        </p:txBody>
      </p:sp>
      <p:sp>
        <p:nvSpPr>
          <p:cNvPr id="4" name="Slide Number Placeholder 3">
            <a:extLst>
              <a:ext uri="{FF2B5EF4-FFF2-40B4-BE49-F238E27FC236}">
                <a16:creationId xmlns:a16="http://schemas.microsoft.com/office/drawing/2014/main" id="{65BE83FF-5505-356E-FCDF-DCB49822358A}"/>
              </a:ext>
            </a:extLst>
          </p:cNvPr>
          <p:cNvSpPr>
            <a:spLocks noGrp="1"/>
          </p:cNvSpPr>
          <p:nvPr>
            <p:ph type="sldNum" sz="quarter" idx="5"/>
          </p:nvPr>
        </p:nvSpPr>
        <p:spPr/>
        <p:txBody>
          <a:bodyPr/>
          <a:lstStyle/>
          <a:p>
            <a:fld id="{B6C4CC28-8C24-E54A-A53E-B78539EC3C4E}" type="slidenum">
              <a:rPr lang="en-US" smtClean="0"/>
              <a:t>62</a:t>
            </a:fld>
            <a:endParaRPr lang="en-US"/>
          </a:p>
        </p:txBody>
      </p:sp>
    </p:spTree>
    <p:extLst>
      <p:ext uri="{BB962C8B-B14F-4D97-AF65-F5344CB8AC3E}">
        <p14:creationId xmlns:p14="http://schemas.microsoft.com/office/powerpoint/2010/main" val="31576766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70000"/>
              </a:lnSpc>
              <a:buFont typeface="Arial" panose="020B0604020202020204" pitchFamily="34" charset="0"/>
              <a:buChar char="•"/>
            </a:pPr>
            <a:r>
              <a:rPr lang="en-AU" b="1" dirty="0"/>
              <a:t>Be clear and get consent. </a:t>
            </a:r>
            <a:r>
              <a:rPr lang="en-AU" dirty="0"/>
              <a:t>Say why you’re reaching out in one line and ask if it’s a good time to chat.</a:t>
            </a:r>
          </a:p>
          <a:p>
            <a:pPr marL="171450" indent="-171450">
              <a:lnSpc>
                <a:spcPct val="170000"/>
              </a:lnSpc>
              <a:buFont typeface="Arial" panose="020B0604020202020204" pitchFamily="34" charset="0"/>
              <a:buChar char="•"/>
            </a:pPr>
            <a:r>
              <a:rPr lang="en-AU" b="1" dirty="0"/>
              <a:t>Set boundaries and keep it professional. </a:t>
            </a:r>
            <a:r>
              <a:rPr lang="en-AU" dirty="0"/>
              <a:t>No pressure, no spam, no late-night pinging. If the conversation drifts, park it.</a:t>
            </a:r>
          </a:p>
          <a:p>
            <a:pPr marL="171450" indent="-171450">
              <a:lnSpc>
                <a:spcPct val="170000"/>
              </a:lnSpc>
              <a:buFont typeface="Arial" panose="020B0604020202020204" pitchFamily="34" charset="0"/>
              <a:buChar char="•"/>
            </a:pPr>
            <a:r>
              <a:rPr lang="en-AU" b="1" dirty="0"/>
              <a:t>Protect privacy and safety. </a:t>
            </a:r>
            <a:r>
              <a:rPr lang="en-AU" dirty="0"/>
              <a:t>Don’t share personal details or client info. If a message feels off, stop. Use mute, report or block.</a:t>
            </a:r>
          </a:p>
        </p:txBody>
      </p:sp>
      <p:sp>
        <p:nvSpPr>
          <p:cNvPr id="4" name="Slide Number Placeholder 3"/>
          <p:cNvSpPr>
            <a:spLocks noGrp="1"/>
          </p:cNvSpPr>
          <p:nvPr>
            <p:ph type="sldNum" sz="quarter" idx="5"/>
          </p:nvPr>
        </p:nvSpPr>
        <p:spPr/>
        <p:txBody>
          <a:bodyPr/>
          <a:lstStyle/>
          <a:p>
            <a:fld id="{B6C4CC28-8C24-E54A-A53E-B78539EC3C4E}" type="slidenum">
              <a:rPr lang="en-US" smtClean="0"/>
              <a:t>64</a:t>
            </a:fld>
            <a:endParaRPr lang="en-US"/>
          </a:p>
        </p:txBody>
      </p:sp>
    </p:spTree>
    <p:extLst>
      <p:ext uri="{BB962C8B-B14F-4D97-AF65-F5344CB8AC3E}">
        <p14:creationId xmlns:p14="http://schemas.microsoft.com/office/powerpoint/2010/main" val="10819318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defTabSz="914400" eaLnBrk="0" fontAlgn="base" hangingPunct="0">
              <a:lnSpc>
                <a:spcPct val="150000"/>
              </a:lnSpc>
              <a:spcBef>
                <a:spcPct val="0"/>
              </a:spcBef>
              <a:spcAft>
                <a:spcPct val="0"/>
              </a:spcAft>
              <a:buClrTx/>
              <a:buSzTx/>
              <a:buFont typeface="Arial" panose="020B0604020202020204" pitchFamily="34" charset="0"/>
              <a:buChar char="•"/>
              <a:tabLst/>
            </a:pPr>
            <a:r>
              <a:rPr lang="en-US" altLang="en-US" sz="1200" dirty="0"/>
              <a:t>Screen reader support across core tasks (profile, skills, recommendations), documented and tested with JAWS, NVDA and Narrator. </a:t>
            </a:r>
          </a:p>
          <a:p>
            <a:pPr marL="171450" marR="0" lvl="0" indent="-171450" defTabSz="914400" eaLnBrk="0" fontAlgn="base" hangingPunct="0">
              <a:lnSpc>
                <a:spcPct val="150000"/>
              </a:lnSpc>
              <a:spcBef>
                <a:spcPct val="0"/>
              </a:spcBef>
              <a:spcAft>
                <a:spcPct val="0"/>
              </a:spcAft>
              <a:buClrTx/>
              <a:buSzTx/>
              <a:buFont typeface="Arial" panose="020B0604020202020204" pitchFamily="34" charset="0"/>
              <a:buChar char="•"/>
              <a:tabLst/>
            </a:pPr>
            <a:r>
              <a:rPr lang="en-US" altLang="en-US" sz="1200" dirty="0"/>
              <a:t>Alt text for images when you upload, so posts are readable for screen reader users. </a:t>
            </a:r>
          </a:p>
          <a:p>
            <a:pPr marL="171450" marR="0" lvl="0" indent="-171450" defTabSz="914400" eaLnBrk="0" fontAlgn="base" hangingPunct="0">
              <a:lnSpc>
                <a:spcPct val="150000"/>
              </a:lnSpc>
              <a:spcBef>
                <a:spcPct val="0"/>
              </a:spcBef>
              <a:spcAft>
                <a:spcPct val="0"/>
              </a:spcAft>
              <a:buClrTx/>
              <a:buSzTx/>
              <a:buFont typeface="Arial" panose="020B0604020202020204" pitchFamily="34" charset="0"/>
              <a:buChar char="•"/>
              <a:tabLst/>
            </a:pPr>
            <a:r>
              <a:rPr lang="en-US" altLang="en-US" sz="1200" dirty="0"/>
              <a:t>Captions for video: upload an SRT file; viewer supports captions and high-contrast playback. Mobile also offers auto-captions. </a:t>
            </a:r>
          </a:p>
          <a:p>
            <a:pPr marL="171450" marR="0" lvl="0" indent="-171450" defTabSz="914400" eaLnBrk="0" fontAlgn="base" hangingPunct="0">
              <a:lnSpc>
                <a:spcPct val="150000"/>
              </a:lnSpc>
              <a:spcBef>
                <a:spcPct val="0"/>
              </a:spcBef>
              <a:spcAft>
                <a:spcPct val="0"/>
              </a:spcAft>
              <a:buClrTx/>
              <a:buSzTx/>
              <a:buFont typeface="Arial" panose="020B0604020202020204" pitchFamily="34" charset="0"/>
              <a:buChar char="•"/>
              <a:tabLst/>
            </a:pPr>
            <a:r>
              <a:rPr lang="en-US" altLang="en-US" sz="1200" dirty="0"/>
              <a:t>Live visual assistance via Be My Eyes for blind and low-vision members. </a:t>
            </a:r>
          </a:p>
          <a:p>
            <a:pPr marL="171450" marR="0" lvl="0" indent="-171450" defTabSz="914400" eaLnBrk="0" fontAlgn="base" hangingPunct="0">
              <a:lnSpc>
                <a:spcPct val="150000"/>
              </a:lnSpc>
              <a:spcBef>
                <a:spcPct val="0"/>
              </a:spcBef>
              <a:spcAft>
                <a:spcPct val="0"/>
              </a:spcAft>
              <a:buClrTx/>
              <a:buSzTx/>
              <a:buFont typeface="Arial" panose="020B0604020202020204" pitchFamily="34" charset="0"/>
              <a:buChar char="•"/>
              <a:tabLst/>
            </a:pPr>
            <a:r>
              <a:rPr lang="en-US" altLang="en-US" sz="1200" dirty="0"/>
              <a:t>Accessibility Conformance Reports (ACRs) published for transparency against global standards.</a:t>
            </a:r>
            <a:endParaRPr kumimoji="0" lang="en-US" altLang="en-US" sz="1050" b="0" i="0" u="none" strike="noStrike" cap="none" normalizeH="0" baseline="0" dirty="0">
              <a:ln>
                <a:noFill/>
              </a:ln>
              <a:solidFill>
                <a:schemeClr val="tx1"/>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B6C4CC28-8C24-E54A-A53E-B78539EC3C4E}" type="slidenum">
              <a:rPr lang="en-US" smtClean="0"/>
              <a:t>65</a:t>
            </a:fld>
            <a:endParaRPr lang="en-US"/>
          </a:p>
        </p:txBody>
      </p:sp>
    </p:spTree>
    <p:extLst>
      <p:ext uri="{BB962C8B-B14F-4D97-AF65-F5344CB8AC3E}">
        <p14:creationId xmlns:p14="http://schemas.microsoft.com/office/powerpoint/2010/main" val="5819321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C4CC28-8C24-E54A-A53E-B78539EC3C4E}" type="slidenum">
              <a:rPr lang="en-US" smtClean="0"/>
              <a:t>67</a:t>
            </a:fld>
            <a:endParaRPr lang="en-US"/>
          </a:p>
        </p:txBody>
      </p:sp>
    </p:spTree>
    <p:extLst>
      <p:ext uri="{BB962C8B-B14F-4D97-AF65-F5344CB8AC3E}">
        <p14:creationId xmlns:p14="http://schemas.microsoft.com/office/powerpoint/2010/main" val="14684760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fld id="{B6C4CC28-8C24-E54A-A53E-B78539EC3C4E}" type="slidenum">
              <a:rPr lang="en-US" smtClean="0"/>
              <a:t>75</a:t>
            </a:fld>
            <a:endParaRPr lang="en-US"/>
          </a:p>
        </p:txBody>
      </p:sp>
    </p:spTree>
    <p:extLst>
      <p:ext uri="{BB962C8B-B14F-4D97-AF65-F5344CB8AC3E}">
        <p14:creationId xmlns:p14="http://schemas.microsoft.com/office/powerpoint/2010/main" val="116151850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C4CC28-8C24-E54A-A53E-B78539EC3C4E}" type="slidenum">
              <a:rPr lang="en-US" smtClean="0"/>
              <a:t>78</a:t>
            </a:fld>
            <a:endParaRPr lang="en-US"/>
          </a:p>
        </p:txBody>
      </p:sp>
    </p:spTree>
    <p:extLst>
      <p:ext uri="{BB962C8B-B14F-4D97-AF65-F5344CB8AC3E}">
        <p14:creationId xmlns:p14="http://schemas.microsoft.com/office/powerpoint/2010/main" val="2285820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250FA-EEB1-CCD1-F9A4-E3D069BF6F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E4FAD6-451F-799C-4592-71F252B19B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5DF3C4-D608-EA5C-877A-C43E29CE5E58}"/>
              </a:ext>
            </a:extLst>
          </p:cNvPr>
          <p:cNvSpPr>
            <a:spLocks noGrp="1"/>
          </p:cNvSpPr>
          <p:nvPr>
            <p:ph type="body" idx="1"/>
          </p:nvPr>
        </p:nvSpPr>
        <p:spPr/>
        <p:txBody>
          <a:bodyPr/>
          <a:lstStyle/>
          <a:p>
            <a:pPr marL="0" lvl="0" indent="0">
              <a:buNone/>
            </a:pPr>
            <a:r>
              <a:rPr lang="en-US" sz="1200" b="1" dirty="0"/>
              <a:t>If yes, what have been your experiences?</a:t>
            </a:r>
          </a:p>
          <a:p>
            <a:pPr marL="0" lvl="0" indent="0">
              <a:buNone/>
            </a:pPr>
            <a:endParaRPr lang="en-US" sz="1200" b="1" dirty="0"/>
          </a:p>
          <a:p>
            <a:pPr marL="0" lvl="0" indent="0">
              <a:buNone/>
            </a:pPr>
            <a:r>
              <a:rPr lang="en-US" sz="1200" b="1" dirty="0"/>
              <a:t>If no, why?</a:t>
            </a:r>
            <a:endParaRPr lang="en-AU" sz="1200" b="1" dirty="0"/>
          </a:p>
        </p:txBody>
      </p:sp>
      <p:sp>
        <p:nvSpPr>
          <p:cNvPr id="4" name="Slide Number Placeholder 3">
            <a:extLst>
              <a:ext uri="{FF2B5EF4-FFF2-40B4-BE49-F238E27FC236}">
                <a16:creationId xmlns:a16="http://schemas.microsoft.com/office/drawing/2014/main" id="{9C838A6A-807F-F7CC-CF50-1EF002BF72D1}"/>
              </a:ext>
            </a:extLst>
          </p:cNvPr>
          <p:cNvSpPr>
            <a:spLocks noGrp="1"/>
          </p:cNvSpPr>
          <p:nvPr>
            <p:ph type="sldNum" sz="quarter" idx="5"/>
          </p:nvPr>
        </p:nvSpPr>
        <p:spPr/>
        <p:txBody>
          <a:bodyPr/>
          <a:lstStyle/>
          <a:p>
            <a:fld id="{B6C4CC28-8C24-E54A-A53E-B78539EC3C4E}" type="slidenum">
              <a:rPr lang="en-US" smtClean="0"/>
              <a:t>6</a:t>
            </a:fld>
            <a:endParaRPr lang="en-US"/>
          </a:p>
        </p:txBody>
      </p:sp>
    </p:spTree>
    <p:extLst>
      <p:ext uri="{BB962C8B-B14F-4D97-AF65-F5344CB8AC3E}">
        <p14:creationId xmlns:p14="http://schemas.microsoft.com/office/powerpoint/2010/main" val="3901716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4A397-4C74-35C2-E1A6-B3ED45B10C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84D1DD-C76C-15DD-6BC7-0CB3350E6D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8FA3C7-D17B-486A-1363-C66CDAEAFB82}"/>
              </a:ext>
            </a:extLst>
          </p:cNvPr>
          <p:cNvSpPr>
            <a:spLocks noGrp="1"/>
          </p:cNvSpPr>
          <p:nvPr>
            <p:ph type="body" idx="1"/>
          </p:nvPr>
        </p:nvSpPr>
        <p:spPr/>
        <p:txBody>
          <a:bodyPr/>
          <a:lstStyle/>
          <a:p>
            <a:pPr marL="628650" lvl="1" indent="-171450">
              <a:buFont typeface="Arial" panose="020B0604020202020204" pitchFamily="34" charset="0"/>
              <a:buChar char="•"/>
            </a:pPr>
            <a:endParaRPr lang="en-AU" dirty="0"/>
          </a:p>
        </p:txBody>
      </p:sp>
      <p:sp>
        <p:nvSpPr>
          <p:cNvPr id="4" name="Slide Number Placeholder 3">
            <a:extLst>
              <a:ext uri="{FF2B5EF4-FFF2-40B4-BE49-F238E27FC236}">
                <a16:creationId xmlns:a16="http://schemas.microsoft.com/office/drawing/2014/main" id="{D8267C14-B691-0130-8B95-3FFC57A86773}"/>
              </a:ext>
            </a:extLst>
          </p:cNvPr>
          <p:cNvSpPr>
            <a:spLocks noGrp="1"/>
          </p:cNvSpPr>
          <p:nvPr>
            <p:ph type="sldNum" sz="quarter" idx="5"/>
          </p:nvPr>
        </p:nvSpPr>
        <p:spPr/>
        <p:txBody>
          <a:bodyPr/>
          <a:lstStyle/>
          <a:p>
            <a:fld id="{B6C4CC28-8C24-E54A-A53E-B78539EC3C4E}" type="slidenum">
              <a:rPr lang="en-US" smtClean="0"/>
              <a:t>8</a:t>
            </a:fld>
            <a:endParaRPr lang="en-US"/>
          </a:p>
        </p:txBody>
      </p:sp>
    </p:spTree>
    <p:extLst>
      <p:ext uri="{BB962C8B-B14F-4D97-AF65-F5344CB8AC3E}">
        <p14:creationId xmlns:p14="http://schemas.microsoft.com/office/powerpoint/2010/main" val="1854427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35136-919A-571F-DD87-A3E8CDB62E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85743F-0EBE-DA6D-B22F-0217BEADFE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69B5D5-B68E-A482-3DC0-6C63FB6EB997}"/>
              </a:ext>
            </a:extLst>
          </p:cNvPr>
          <p:cNvSpPr>
            <a:spLocks noGrp="1"/>
          </p:cNvSpPr>
          <p:nvPr>
            <p:ph type="body" idx="1"/>
          </p:nvPr>
        </p:nvSpPr>
        <p:spPr/>
        <p:txBody>
          <a:bodyPr/>
          <a:lstStyle/>
          <a:p>
            <a:pPr marL="628650" lvl="1" indent="-171450">
              <a:buFont typeface="Arial" panose="020B0604020202020204" pitchFamily="34" charset="0"/>
              <a:buChar char="•"/>
            </a:pPr>
            <a:endParaRPr lang="en-AU" dirty="0"/>
          </a:p>
        </p:txBody>
      </p:sp>
      <p:sp>
        <p:nvSpPr>
          <p:cNvPr id="4" name="Slide Number Placeholder 3">
            <a:extLst>
              <a:ext uri="{FF2B5EF4-FFF2-40B4-BE49-F238E27FC236}">
                <a16:creationId xmlns:a16="http://schemas.microsoft.com/office/drawing/2014/main" id="{E4A4451B-36F1-7FD9-BA66-457BFBE8C665}"/>
              </a:ext>
            </a:extLst>
          </p:cNvPr>
          <p:cNvSpPr>
            <a:spLocks noGrp="1"/>
          </p:cNvSpPr>
          <p:nvPr>
            <p:ph type="sldNum" sz="quarter" idx="5"/>
          </p:nvPr>
        </p:nvSpPr>
        <p:spPr/>
        <p:txBody>
          <a:bodyPr/>
          <a:lstStyle/>
          <a:p>
            <a:fld id="{B6C4CC28-8C24-E54A-A53E-B78539EC3C4E}" type="slidenum">
              <a:rPr lang="en-US" smtClean="0"/>
              <a:t>9</a:t>
            </a:fld>
            <a:endParaRPr lang="en-US"/>
          </a:p>
        </p:txBody>
      </p:sp>
    </p:spTree>
    <p:extLst>
      <p:ext uri="{BB962C8B-B14F-4D97-AF65-F5344CB8AC3E}">
        <p14:creationId xmlns:p14="http://schemas.microsoft.com/office/powerpoint/2010/main" val="39389914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6009A-9967-7C0A-88A4-EDADF52079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EE3A53-0404-3A89-2E41-8BD45D6124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BBD09D-2322-E418-1C6D-910264066517}"/>
              </a:ext>
            </a:extLst>
          </p:cNvPr>
          <p:cNvSpPr>
            <a:spLocks noGrp="1"/>
          </p:cNvSpPr>
          <p:nvPr>
            <p:ph type="body" idx="1"/>
          </p:nvPr>
        </p:nvSpPr>
        <p:spPr/>
        <p:txBody>
          <a:bodyPr/>
          <a:lstStyle/>
          <a:p>
            <a:pPr marL="171450" indent="-171450">
              <a:buFont typeface="Arial" panose="020B0604020202020204" pitchFamily="34" charset="0"/>
              <a:buChar char="•"/>
            </a:pPr>
            <a:r>
              <a:rPr lang="en-AU" i="1" dirty="0"/>
              <a:t>Reference past social media workshops</a:t>
            </a:r>
          </a:p>
        </p:txBody>
      </p:sp>
      <p:sp>
        <p:nvSpPr>
          <p:cNvPr id="4" name="Slide Number Placeholder 3">
            <a:extLst>
              <a:ext uri="{FF2B5EF4-FFF2-40B4-BE49-F238E27FC236}">
                <a16:creationId xmlns:a16="http://schemas.microsoft.com/office/drawing/2014/main" id="{1F410F1C-F0C6-A0D4-D232-BA096FF41128}"/>
              </a:ext>
            </a:extLst>
          </p:cNvPr>
          <p:cNvSpPr>
            <a:spLocks noGrp="1"/>
          </p:cNvSpPr>
          <p:nvPr>
            <p:ph type="sldNum" sz="quarter" idx="5"/>
          </p:nvPr>
        </p:nvSpPr>
        <p:spPr/>
        <p:txBody>
          <a:bodyPr/>
          <a:lstStyle/>
          <a:p>
            <a:fld id="{B6C4CC28-8C24-E54A-A53E-B78539EC3C4E}" type="slidenum">
              <a:rPr lang="en-US" smtClean="0"/>
              <a:t>10</a:t>
            </a:fld>
            <a:endParaRPr lang="en-US"/>
          </a:p>
        </p:txBody>
      </p:sp>
    </p:spTree>
    <p:extLst>
      <p:ext uri="{BB962C8B-B14F-4D97-AF65-F5344CB8AC3E}">
        <p14:creationId xmlns:p14="http://schemas.microsoft.com/office/powerpoint/2010/main" val="27323930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6914" y="2130426"/>
            <a:ext cx="7537269" cy="1470025"/>
          </a:xfrm>
        </p:spPr>
        <p:txBody>
          <a:bodyPr/>
          <a:lstStyle>
            <a:lvl1pPr>
              <a:defRPr>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828800" y="3886200"/>
            <a:ext cx="7145383" cy="1752600"/>
          </a:xfrm>
        </p:spPr>
        <p:txBody>
          <a:bodyPr/>
          <a:lstStyle>
            <a:lvl1pPr marL="0" indent="0" algn="ctr">
              <a:buNone/>
              <a:defRPr>
                <a:solidFill>
                  <a:schemeClr val="tx1">
                    <a:tint val="75000"/>
                  </a:schemeClr>
                </a:solidFill>
                <a:latin typeface="Century Gothic" panose="020B0502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11/25/25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11/25/25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11/25/25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4200" b="1">
                <a:solidFill>
                  <a:srgbClr val="7030A0"/>
                </a:solidFill>
                <a:latin typeface="Century Gothic" panose="020B0502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spcBef>
                <a:spcPts val="900"/>
              </a:spcBef>
              <a:defRPr sz="3000">
                <a:latin typeface="Century Gothic" panose="020B0502020202020204" pitchFamily="34" charset="0"/>
              </a:defRPr>
            </a:lvl1pPr>
            <a:lvl2pPr>
              <a:spcBef>
                <a:spcPts val="900"/>
              </a:spcBef>
              <a:defRPr>
                <a:latin typeface="Century Gothic" panose="020B0502020202020204" pitchFamily="34" charset="0"/>
              </a:defRPr>
            </a:lvl2pPr>
            <a:lvl3pPr>
              <a:spcBef>
                <a:spcPts val="900"/>
              </a:spcBef>
              <a:defRPr>
                <a:latin typeface="Century Gothic" panose="020B0502020202020204" pitchFamily="34" charset="0"/>
              </a:defRPr>
            </a:lvl3pPr>
            <a:lvl4pPr>
              <a:spcBef>
                <a:spcPts val="900"/>
              </a:spcBef>
              <a:defRPr>
                <a:latin typeface="Century Gothic" panose="020B0502020202020204" pitchFamily="34" charset="0"/>
              </a:defRPr>
            </a:lvl4pPr>
            <a:lvl5pPr>
              <a:spcBef>
                <a:spcPts val="900"/>
              </a:spcBef>
              <a:defRPr>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11/25/25</a:t>
            </a:fld>
            <a:endParaRPr lang="en-US"/>
          </a:p>
        </p:txBody>
      </p:sp>
      <p:sp>
        <p:nvSpPr>
          <p:cNvPr id="5" name="Footer Placeholder 4"/>
          <p:cNvSpPr>
            <a:spLocks noGrp="1"/>
          </p:cNvSpPr>
          <p:nvPr>
            <p:ph type="ftr" sz="quarter" idx="11"/>
          </p:nvPr>
        </p:nvSpPr>
        <p:spPr/>
        <p:txBody>
          <a:bodyPr/>
          <a:lstStyle/>
          <a:p>
            <a:endParaRPr lang="en-US"/>
          </a:p>
        </p:txBody>
      </p:sp>
      <p:sp>
        <p:nvSpPr>
          <p:cNvPr id="10" name="Block Arc 9">
            <a:extLst>
              <a:ext uri="{FF2B5EF4-FFF2-40B4-BE49-F238E27FC236}">
                <a16:creationId xmlns:a16="http://schemas.microsoft.com/office/drawing/2014/main" id="{76E54E6D-A793-DF54-181C-54C251AF57A1}"/>
              </a:ext>
            </a:extLst>
          </p:cNvPr>
          <p:cNvSpPr/>
          <p:nvPr userDrawn="1"/>
        </p:nvSpPr>
        <p:spPr>
          <a:xfrm rot="16200000">
            <a:off x="10891520" y="1417638"/>
            <a:ext cx="2600960" cy="2600960"/>
          </a:xfrm>
          <a:prstGeom prst="blockArc">
            <a:avLst/>
          </a:prstGeom>
          <a:solidFill>
            <a:srgbClr val="4C8C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63084" y="2459505"/>
            <a:ext cx="6514348" cy="1938992"/>
          </a:xfrm>
        </p:spPr>
        <p:txBody>
          <a:bodyPr anchor="ctr">
            <a:spAutoFit/>
          </a:bodyPr>
          <a:lstStyle>
            <a:lvl1pPr marL="0" indent="0">
              <a:lnSpc>
                <a:spcPct val="100000"/>
              </a:lnSpc>
              <a:buNone/>
              <a:defRPr sz="6000" b="1">
                <a:solidFill>
                  <a:schemeClr val="tx1"/>
                </a:solidFill>
                <a:latin typeface="Century Gothic" panose="020B0502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11/25/25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entury Gothic" panose="020B0502020202020204" pitchFamily="34" charset="0"/>
              </a:defRPr>
            </a:lvl1p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11/25/25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11/25/25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solidFill>
                  <a:srgbClr val="7030A0"/>
                </a:solidFill>
                <a:latin typeface="Century Gothic" panose="020B0502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11/25/25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11/25/25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11/25/25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11/25/25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11/25/25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sv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7.svg"/></Relationships>
</file>

<file path=ppt/slides/_rels/slide2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40.jpg"/><Relationship Id="rId4" Type="http://schemas.openxmlformats.org/officeDocument/2006/relationships/image" Target="../media/image39.jp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2.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5.sv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8.sv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1.svg"/></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2.svg"/></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64.sv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5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6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www.linkedin.com/accessibility" TargetMode="External"/><Relationship Id="rId7" Type="http://schemas.openxmlformats.org/officeDocument/2006/relationships/image" Target="../media/image84.sv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svg"/><Relationship Id="rId4" Type="http://schemas.openxmlformats.org/officeDocument/2006/relationships/image" Target="../media/image8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8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s://www.linkedin.com/learning/topics/linkedin" TargetMode="External"/><Relationship Id="rId1" Type="http://schemas.openxmlformats.org/officeDocument/2006/relationships/slideLayout" Target="../slideLayouts/slideLayout2.xml"/><Relationship Id="rId4" Type="http://schemas.openxmlformats.org/officeDocument/2006/relationships/image" Target="../media/image82.svg"/></Relationships>
</file>

<file path=ppt/slides/_rels/slide72.xml.rels><?xml version="1.0" encoding="UTF-8" standalone="yes"?>
<Relationships xmlns="http://schemas.openxmlformats.org/package/2006/relationships"><Relationship Id="rId3" Type="http://schemas.openxmlformats.org/officeDocument/2006/relationships/hyperlink" Target="https://www.linkedin.com/learning/" TargetMode="External"/><Relationship Id="rId2" Type="http://schemas.openxmlformats.org/officeDocument/2006/relationships/image" Target="../media/image90.png"/><Relationship Id="rId1" Type="http://schemas.openxmlformats.org/officeDocument/2006/relationships/slideLayout" Target="../slideLayouts/slideLayout2.xml"/><Relationship Id="rId5" Type="http://schemas.openxmlformats.org/officeDocument/2006/relationships/image" Target="../media/image82.svg"/><Relationship Id="rId4" Type="http://schemas.openxmlformats.org/officeDocument/2006/relationships/image" Target="../media/image81.png"/></Relationships>
</file>

<file path=ppt/slides/_rels/slide73.xml.rels><?xml version="1.0" encoding="UTF-8" standalone="yes"?>
<Relationships xmlns="http://schemas.openxmlformats.org/package/2006/relationships"><Relationship Id="rId3" Type="http://schemas.openxmlformats.org/officeDocument/2006/relationships/hyperlink" Target="https://www.linkedin.com/learning-login/go/freelibrary" TargetMode="External"/><Relationship Id="rId2" Type="http://schemas.openxmlformats.org/officeDocument/2006/relationships/image" Target="../media/image91.png"/><Relationship Id="rId1" Type="http://schemas.openxmlformats.org/officeDocument/2006/relationships/slideLayout" Target="../slideLayouts/slideLayout2.xml"/><Relationship Id="rId5" Type="http://schemas.openxmlformats.org/officeDocument/2006/relationships/image" Target="../media/image82.svg"/><Relationship Id="rId4" Type="http://schemas.openxmlformats.org/officeDocument/2006/relationships/image" Target="../media/image8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3.sv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mailto:media@juliafarr.org.au"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3F81C9-7097-7028-448F-00752ECC76EB}"/>
              </a:ext>
            </a:extLst>
          </p:cNvPr>
          <p:cNvSpPr>
            <a:spLocks noGrp="1"/>
          </p:cNvSpPr>
          <p:nvPr>
            <p:ph type="ctrTitle"/>
          </p:nvPr>
        </p:nvSpPr>
        <p:spPr>
          <a:xfrm>
            <a:off x="1828800" y="2416175"/>
            <a:ext cx="6717792" cy="1470025"/>
          </a:xfrm>
        </p:spPr>
        <p:txBody>
          <a:bodyPr>
            <a:noAutofit/>
          </a:bodyPr>
          <a:lstStyle/>
          <a:p>
            <a:pPr algn="l"/>
            <a:r>
              <a:rPr lang="en-AU" sz="3600" b="1" dirty="0">
                <a:solidFill>
                  <a:srgbClr val="7030A0"/>
                </a:solidFill>
                <a:latin typeface="Century Gothic" panose="020B0502020202020204" pitchFamily="34" charset="0"/>
              </a:rPr>
              <a:t>Getting started on LinkedIn</a:t>
            </a:r>
            <a:endParaRPr lang="en-US" sz="3600" dirty="0">
              <a:solidFill>
                <a:srgbClr val="7030A0"/>
              </a:solidFill>
              <a:latin typeface="Century Gothic" panose="020B0502020202020204" pitchFamily="34" charset="0"/>
            </a:endParaRPr>
          </a:p>
        </p:txBody>
      </p:sp>
      <p:sp>
        <p:nvSpPr>
          <p:cNvPr id="5" name="Subtitle 4">
            <a:extLst>
              <a:ext uri="{FF2B5EF4-FFF2-40B4-BE49-F238E27FC236}">
                <a16:creationId xmlns:a16="http://schemas.microsoft.com/office/drawing/2014/main" id="{0CC47C02-65B1-70D6-11A9-E424015F9FDE}"/>
              </a:ext>
            </a:extLst>
          </p:cNvPr>
          <p:cNvSpPr>
            <a:spLocks noGrp="1"/>
          </p:cNvSpPr>
          <p:nvPr>
            <p:ph type="subTitle" idx="1"/>
          </p:nvPr>
        </p:nvSpPr>
        <p:spPr>
          <a:xfrm>
            <a:off x="1828800" y="4779264"/>
            <a:ext cx="6315456" cy="1310640"/>
          </a:xfrm>
        </p:spPr>
        <p:txBody>
          <a:bodyPr>
            <a:normAutofit fontScale="92500" lnSpcReduction="10000"/>
          </a:bodyPr>
          <a:lstStyle/>
          <a:p>
            <a:pPr algn="l">
              <a:lnSpc>
                <a:spcPct val="114000"/>
              </a:lnSpc>
            </a:pPr>
            <a:r>
              <a:rPr lang="en-AU" sz="2800" b="1" dirty="0">
                <a:solidFill>
                  <a:srgbClr val="7030A0"/>
                </a:solidFill>
                <a:latin typeface="Century Gothic" panose="020B0502020202020204" pitchFamily="34" charset="0"/>
              </a:rPr>
              <a:t>Workshop 1: Understanding LinkedIn and how to creat</a:t>
            </a:r>
            <a:r>
              <a:rPr lang="en-AU" sz="2800" b="1" dirty="0">
                <a:solidFill>
                  <a:srgbClr val="7030A0"/>
                </a:solidFill>
              </a:rPr>
              <a:t>e a professional profile</a:t>
            </a:r>
            <a:endParaRPr lang="en-US" sz="2800" b="1" dirty="0">
              <a:solidFill>
                <a:srgbClr val="7030A0"/>
              </a:solidFill>
              <a:latin typeface="Century Gothic" panose="020B0502020202020204" pitchFamily="34" charset="0"/>
            </a:endParaRPr>
          </a:p>
        </p:txBody>
      </p:sp>
      <p:sp>
        <p:nvSpPr>
          <p:cNvPr id="6" name="Rounded Rectangle 5">
            <a:extLst>
              <a:ext uri="{FF2B5EF4-FFF2-40B4-BE49-F238E27FC236}">
                <a16:creationId xmlns:a16="http://schemas.microsoft.com/office/drawing/2014/main" id="{4204CCC6-FA54-714E-6669-DAAB000C7FA9}"/>
              </a:ext>
            </a:extLst>
          </p:cNvPr>
          <p:cNvSpPr/>
          <p:nvPr/>
        </p:nvSpPr>
        <p:spPr>
          <a:xfrm>
            <a:off x="1914144" y="3971544"/>
            <a:ext cx="2743200" cy="600456"/>
          </a:xfrm>
          <a:prstGeom prst="roundRect">
            <a:avLst/>
          </a:prstGeom>
          <a:solidFill>
            <a:srgbClr val="98BE8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Helvetica" pitchFamily="2" charset="0"/>
              </a:rPr>
              <a:t>Workshop Series 3</a:t>
            </a:r>
          </a:p>
        </p:txBody>
      </p:sp>
    </p:spTree>
    <p:extLst>
      <p:ext uri="{BB962C8B-B14F-4D97-AF65-F5344CB8AC3E}">
        <p14:creationId xmlns:p14="http://schemas.microsoft.com/office/powerpoint/2010/main" val="3944615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E2A2E-D5F2-C599-F719-F8317486C76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C13A6DE-B6B4-02F7-0092-8AF35A07CEBB}"/>
              </a:ext>
            </a:extLst>
          </p:cNvPr>
          <p:cNvSpPr>
            <a:spLocks noGrp="1"/>
          </p:cNvSpPr>
          <p:nvPr>
            <p:ph type="title"/>
          </p:nvPr>
        </p:nvSpPr>
        <p:spPr/>
        <p:txBody>
          <a:bodyPr/>
          <a:lstStyle/>
          <a:p>
            <a:r>
              <a:rPr lang="en-US" dirty="0"/>
              <a:t>How LinkedIn is different</a:t>
            </a:r>
          </a:p>
        </p:txBody>
      </p:sp>
      <p:graphicFrame>
        <p:nvGraphicFramePr>
          <p:cNvPr id="4" name="Table 3">
            <a:extLst>
              <a:ext uri="{FF2B5EF4-FFF2-40B4-BE49-F238E27FC236}">
                <a16:creationId xmlns:a16="http://schemas.microsoft.com/office/drawing/2014/main" id="{2F3236B1-1824-C654-5313-0419E3DAAA44}"/>
              </a:ext>
            </a:extLst>
          </p:cNvPr>
          <p:cNvGraphicFramePr>
            <a:graphicFrameLocks noGrp="1"/>
          </p:cNvGraphicFramePr>
          <p:nvPr>
            <p:extLst>
              <p:ext uri="{D42A27DB-BD31-4B8C-83A1-F6EECF244321}">
                <p14:modId xmlns:p14="http://schemas.microsoft.com/office/powerpoint/2010/main" val="1367472171"/>
              </p:ext>
            </p:extLst>
          </p:nvPr>
        </p:nvGraphicFramePr>
        <p:xfrm>
          <a:off x="609600" y="1513858"/>
          <a:ext cx="10037380" cy="4943698"/>
        </p:xfrm>
        <a:graphic>
          <a:graphicData uri="http://schemas.openxmlformats.org/drawingml/2006/table">
            <a:tbl>
              <a:tblPr firstRow="1" bandRow="1">
                <a:tableStyleId>{ED083AE6-46FA-4A59-8FB0-9F97EB10719F}</a:tableStyleId>
              </a:tblPr>
              <a:tblGrid>
                <a:gridCol w="2007476">
                  <a:extLst>
                    <a:ext uri="{9D8B030D-6E8A-4147-A177-3AD203B41FA5}">
                      <a16:colId xmlns:a16="http://schemas.microsoft.com/office/drawing/2014/main" val="269875501"/>
                    </a:ext>
                  </a:extLst>
                </a:gridCol>
                <a:gridCol w="2007476">
                  <a:extLst>
                    <a:ext uri="{9D8B030D-6E8A-4147-A177-3AD203B41FA5}">
                      <a16:colId xmlns:a16="http://schemas.microsoft.com/office/drawing/2014/main" val="1574650573"/>
                    </a:ext>
                  </a:extLst>
                </a:gridCol>
                <a:gridCol w="2007476">
                  <a:extLst>
                    <a:ext uri="{9D8B030D-6E8A-4147-A177-3AD203B41FA5}">
                      <a16:colId xmlns:a16="http://schemas.microsoft.com/office/drawing/2014/main" val="281305325"/>
                    </a:ext>
                  </a:extLst>
                </a:gridCol>
                <a:gridCol w="2007476">
                  <a:extLst>
                    <a:ext uri="{9D8B030D-6E8A-4147-A177-3AD203B41FA5}">
                      <a16:colId xmlns:a16="http://schemas.microsoft.com/office/drawing/2014/main" val="2535980441"/>
                    </a:ext>
                  </a:extLst>
                </a:gridCol>
                <a:gridCol w="2007476">
                  <a:extLst>
                    <a:ext uri="{9D8B030D-6E8A-4147-A177-3AD203B41FA5}">
                      <a16:colId xmlns:a16="http://schemas.microsoft.com/office/drawing/2014/main" val="1142882190"/>
                    </a:ext>
                  </a:extLst>
                </a:gridCol>
              </a:tblGrid>
              <a:tr h="2017618">
                <a:tc>
                  <a:txBody>
                    <a:bodyPr/>
                    <a:lstStyle/>
                    <a:p>
                      <a:pPr algn="ctr"/>
                      <a:r>
                        <a:rPr lang="en-US" dirty="0">
                          <a:latin typeface="Century Gothic" panose="020B0502020202020204" pitchFamily="34" charset="0"/>
                        </a:rPr>
                        <a:t>Facebook</a:t>
                      </a:r>
                    </a:p>
                    <a:p>
                      <a:pPr algn="ctr"/>
                      <a:endParaRPr lang="en-US" dirty="0">
                        <a:latin typeface="Century Gothic" panose="020B0502020202020204" pitchFamily="34" charset="0"/>
                      </a:endParaRPr>
                    </a:p>
                  </a:txBody>
                  <a:tcPr/>
                </a:tc>
                <a:tc>
                  <a:txBody>
                    <a:bodyPr/>
                    <a:lstStyle/>
                    <a:p>
                      <a:pPr algn="ctr"/>
                      <a:r>
                        <a:rPr lang="en-US" dirty="0">
                          <a:latin typeface="Century Gothic" panose="020B0502020202020204" pitchFamily="34" charset="0"/>
                        </a:rPr>
                        <a:t>Instagram</a:t>
                      </a:r>
                    </a:p>
                  </a:txBody>
                  <a:tcPr/>
                </a:tc>
                <a:tc>
                  <a:txBody>
                    <a:bodyPr/>
                    <a:lstStyle/>
                    <a:p>
                      <a:pPr algn="ctr"/>
                      <a:r>
                        <a:rPr lang="en-US" dirty="0">
                          <a:latin typeface="Century Gothic" panose="020B0502020202020204" pitchFamily="34" charset="0"/>
                        </a:rPr>
                        <a:t>TikTok</a:t>
                      </a:r>
                    </a:p>
                  </a:txBody>
                  <a:tcPr/>
                </a:tc>
                <a:tc>
                  <a:txBody>
                    <a:bodyPr/>
                    <a:lstStyle/>
                    <a:p>
                      <a:pPr algn="ctr"/>
                      <a:r>
                        <a:rPr lang="en-US" dirty="0">
                          <a:latin typeface="Century Gothic" panose="020B0502020202020204" pitchFamily="34" charset="0"/>
                        </a:rPr>
                        <a:t>X (Twitter)</a:t>
                      </a:r>
                    </a:p>
                  </a:txBody>
                  <a:tcPr/>
                </a:tc>
                <a:tc>
                  <a:txBody>
                    <a:bodyPr/>
                    <a:lstStyle/>
                    <a:p>
                      <a:pPr algn="ctr"/>
                      <a:r>
                        <a:rPr lang="en-US" dirty="0">
                          <a:latin typeface="Century Gothic" panose="020B0502020202020204" pitchFamily="34" charset="0"/>
                        </a:rPr>
                        <a:t>LinkedIn</a:t>
                      </a:r>
                    </a:p>
                  </a:txBody>
                  <a:tcPr/>
                </a:tc>
                <a:extLst>
                  <a:ext uri="{0D108BD9-81ED-4DB2-BD59-A6C34878D82A}">
                    <a16:rowId xmlns:a16="http://schemas.microsoft.com/office/drawing/2014/main" val="1592982594"/>
                  </a:ext>
                </a:extLst>
              </a:tr>
              <a:tr h="1019907">
                <a:tc>
                  <a:txBody>
                    <a:bodyPr/>
                    <a:lstStyle/>
                    <a:p>
                      <a:pPr algn="ctr"/>
                      <a:r>
                        <a:rPr lang="en-US" dirty="0">
                          <a:latin typeface="Century Gothic" panose="020B0502020202020204" pitchFamily="34" charset="0"/>
                        </a:rPr>
                        <a:t>Groups</a:t>
                      </a:r>
                    </a:p>
                    <a:p>
                      <a:pPr algn="ctr"/>
                      <a:r>
                        <a:rPr lang="en-US" dirty="0">
                          <a:latin typeface="Century Gothic" panose="020B0502020202020204" pitchFamily="34" charset="0"/>
                        </a:rPr>
                        <a:t>Events</a:t>
                      </a:r>
                    </a:p>
                    <a:p>
                      <a:pPr algn="ctr"/>
                      <a:r>
                        <a:rPr lang="en-US" dirty="0">
                          <a:latin typeface="Century Gothic" panose="020B0502020202020204" pitchFamily="34" charset="0"/>
                        </a:rPr>
                        <a:t>Peer support</a:t>
                      </a:r>
                    </a:p>
                  </a:txBody>
                  <a:tcPr/>
                </a:tc>
                <a:tc>
                  <a:txBody>
                    <a:bodyPr/>
                    <a:lstStyle/>
                    <a:p>
                      <a:pPr algn="ctr"/>
                      <a:r>
                        <a:rPr lang="en-US" dirty="0">
                          <a:latin typeface="Century Gothic" panose="020B0502020202020204" pitchFamily="34" charset="0"/>
                        </a:rPr>
                        <a:t>Photos</a:t>
                      </a:r>
                    </a:p>
                    <a:p>
                      <a:pPr algn="ctr"/>
                      <a:r>
                        <a:rPr lang="en-US" dirty="0">
                          <a:latin typeface="Century Gothic" panose="020B0502020202020204" pitchFamily="34" charset="0"/>
                        </a:rPr>
                        <a:t>Reels</a:t>
                      </a:r>
                    </a:p>
                    <a:p>
                      <a:pPr algn="ctr"/>
                      <a:r>
                        <a:rPr lang="en-US" dirty="0">
                          <a:latin typeface="Century Gothic" panose="020B0502020202020204" pitchFamily="34" charset="0"/>
                        </a:rPr>
                        <a:t>Stories</a:t>
                      </a:r>
                    </a:p>
                  </a:txBody>
                  <a:tcPr/>
                </a:tc>
                <a:tc>
                  <a:txBody>
                    <a:bodyPr/>
                    <a:lstStyle/>
                    <a:p>
                      <a:pPr algn="ctr"/>
                      <a:r>
                        <a:rPr lang="en-US" dirty="0">
                          <a:latin typeface="Century Gothic" panose="020B0502020202020204" pitchFamily="34" charset="0"/>
                        </a:rPr>
                        <a:t>Short videos</a:t>
                      </a:r>
                    </a:p>
                    <a:p>
                      <a:pPr algn="ctr"/>
                      <a:r>
                        <a:rPr lang="en-US" dirty="0">
                          <a:latin typeface="Century Gothic" panose="020B0502020202020204" pitchFamily="34" charset="0"/>
                        </a:rPr>
                        <a:t>Trends</a:t>
                      </a:r>
                    </a:p>
                  </a:txBody>
                  <a:tcPr/>
                </a:tc>
                <a:tc>
                  <a:txBody>
                    <a:bodyPr/>
                    <a:lstStyle/>
                    <a:p>
                      <a:pPr algn="ctr"/>
                      <a:r>
                        <a:rPr lang="en-US" dirty="0">
                          <a:latin typeface="Century Gothic" panose="020B0502020202020204" pitchFamily="34" charset="0"/>
                        </a:rPr>
                        <a:t>Fast news</a:t>
                      </a:r>
                    </a:p>
                    <a:p>
                      <a:pPr algn="ctr"/>
                      <a:r>
                        <a:rPr lang="en-US" dirty="0">
                          <a:latin typeface="Century Gothic" panose="020B0502020202020204" pitchFamily="34" charset="0"/>
                        </a:rPr>
                        <a:t>Political commentary</a:t>
                      </a:r>
                    </a:p>
                  </a:txBody>
                  <a:tcPr/>
                </a:tc>
                <a:tc>
                  <a:txBody>
                    <a:bodyPr/>
                    <a:lstStyle/>
                    <a:p>
                      <a:pPr algn="ctr"/>
                      <a:r>
                        <a:rPr lang="en-US" dirty="0">
                          <a:latin typeface="Century Gothic" panose="020B0502020202020204" pitchFamily="34" charset="0"/>
                        </a:rPr>
                        <a:t>Work</a:t>
                      </a:r>
                    </a:p>
                    <a:p>
                      <a:pPr algn="ctr"/>
                      <a:r>
                        <a:rPr lang="en-US" dirty="0">
                          <a:latin typeface="Century Gothic" panose="020B0502020202020204" pitchFamily="34" charset="0"/>
                        </a:rPr>
                        <a:t>Individual and company profiles</a:t>
                      </a:r>
                    </a:p>
                  </a:txBody>
                  <a:tcPr/>
                </a:tc>
                <a:extLst>
                  <a:ext uri="{0D108BD9-81ED-4DB2-BD59-A6C34878D82A}">
                    <a16:rowId xmlns:a16="http://schemas.microsoft.com/office/drawing/2014/main" val="1225190974"/>
                  </a:ext>
                </a:extLst>
              </a:tr>
              <a:tr h="1019907">
                <a:tc>
                  <a:txBody>
                    <a:bodyPr/>
                    <a:lstStyle/>
                    <a:p>
                      <a:pPr algn="ctr"/>
                      <a:r>
                        <a:rPr lang="en-US" dirty="0">
                          <a:latin typeface="Century Gothic" panose="020B0502020202020204" pitchFamily="34" charset="0"/>
                        </a:rPr>
                        <a:t>Post and share photos, videos, links</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latin typeface="Century Gothic" panose="020B0502020202020204" pitchFamily="34" charset="0"/>
                        </a:rPr>
                        <a:t>Post and share photos and videos</a:t>
                      </a:r>
                    </a:p>
                  </a:txBody>
                  <a:tcPr/>
                </a:tc>
                <a:tc>
                  <a:txBody>
                    <a:bodyPr/>
                    <a:lstStyle/>
                    <a:p>
                      <a:pPr algn="ctr"/>
                      <a:r>
                        <a:rPr lang="en-US" dirty="0">
                          <a:latin typeface="Century Gothic" panose="020B0502020202020204" pitchFamily="34" charset="0"/>
                        </a:rPr>
                        <a:t>Post short form videos and photo collections</a:t>
                      </a:r>
                    </a:p>
                  </a:txBody>
                  <a:tcPr/>
                </a:tc>
                <a:tc>
                  <a:txBody>
                    <a:bodyPr/>
                    <a:lstStyle/>
                    <a:p>
                      <a:pPr algn="ctr"/>
                      <a:r>
                        <a:rPr lang="en-US" dirty="0">
                          <a:latin typeface="Century Gothic" panose="020B0502020202020204" pitchFamily="34" charset="0"/>
                        </a:rPr>
                        <a:t>Post and interact with short messages called ”tweets”</a:t>
                      </a:r>
                    </a:p>
                  </a:txBody>
                  <a:tcPr/>
                </a:tc>
                <a:tc>
                  <a:txBody>
                    <a:bodyPr/>
                    <a:lstStyle/>
                    <a:p>
                      <a:pPr algn="ctr"/>
                      <a:r>
                        <a:rPr lang="en-US" dirty="0">
                          <a:latin typeface="Century Gothic" panose="020B0502020202020204" pitchFamily="34" charset="0"/>
                        </a:rPr>
                        <a:t>Share work content, connect with colleagues and find job opportunities</a:t>
                      </a:r>
                    </a:p>
                  </a:txBody>
                  <a:tcPr/>
                </a:tc>
                <a:extLst>
                  <a:ext uri="{0D108BD9-81ED-4DB2-BD59-A6C34878D82A}">
                    <a16:rowId xmlns:a16="http://schemas.microsoft.com/office/drawing/2014/main" val="2474867863"/>
                  </a:ext>
                </a:extLst>
              </a:tr>
            </a:tbl>
          </a:graphicData>
        </a:graphic>
      </p:graphicFrame>
      <p:pic>
        <p:nvPicPr>
          <p:cNvPr id="8" name="Picture 7">
            <a:extLst>
              <a:ext uri="{FF2B5EF4-FFF2-40B4-BE49-F238E27FC236}">
                <a16:creationId xmlns:a16="http://schemas.microsoft.com/office/drawing/2014/main" id="{CF919D30-F298-3953-597C-1658CCDEBEE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93719" y="1994111"/>
            <a:ext cx="1373202" cy="1373202"/>
          </a:xfrm>
          <a:prstGeom prst="rect">
            <a:avLst/>
          </a:prstGeom>
        </p:spPr>
      </p:pic>
      <p:pic>
        <p:nvPicPr>
          <p:cNvPr id="10" name="Picture 9">
            <a:extLst>
              <a:ext uri="{FF2B5EF4-FFF2-40B4-BE49-F238E27FC236}">
                <a16:creationId xmlns:a16="http://schemas.microsoft.com/office/drawing/2014/main" id="{AF36BFB8-9C78-6BB2-1210-8A7E4231044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941783" y="1994111"/>
            <a:ext cx="1373202" cy="1373202"/>
          </a:xfrm>
          <a:prstGeom prst="rect">
            <a:avLst/>
          </a:prstGeom>
        </p:spPr>
      </p:pic>
      <p:pic>
        <p:nvPicPr>
          <p:cNvPr id="14" name="Picture 13">
            <a:extLst>
              <a:ext uri="{FF2B5EF4-FFF2-40B4-BE49-F238E27FC236}">
                <a16:creationId xmlns:a16="http://schemas.microsoft.com/office/drawing/2014/main" id="{CDF6E1E6-3B21-6286-9E05-CB1727FE937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876950" y="1946598"/>
            <a:ext cx="1502680" cy="1502680"/>
          </a:xfrm>
          <a:prstGeom prst="rect">
            <a:avLst/>
          </a:prstGeom>
        </p:spPr>
      </p:pic>
      <p:pic>
        <p:nvPicPr>
          <p:cNvPr id="18" name="Picture 17">
            <a:extLst>
              <a:ext uri="{FF2B5EF4-FFF2-40B4-BE49-F238E27FC236}">
                <a16:creationId xmlns:a16="http://schemas.microsoft.com/office/drawing/2014/main" id="{5A4CBD65-F970-D7F3-E2F0-483DC60D9662}"/>
              </a:ext>
              <a:ext uri="{C183D7F6-B498-43B3-948B-1728B52AA6E4}">
                <adec:decorative xmlns:adec="http://schemas.microsoft.com/office/drawing/2017/decorative" val="1"/>
              </a:ext>
            </a:extLst>
          </p:cNvPr>
          <p:cNvPicPr>
            <a:picLocks noChangeAspect="1"/>
          </p:cNvPicPr>
          <p:nvPr/>
        </p:nvPicPr>
        <p:blipFill>
          <a:blip r:embed="rId6"/>
          <a:srcRect l="13343" t="12250" r="12965" b="13696"/>
          <a:stretch>
            <a:fillRect/>
          </a:stretch>
        </p:blipFill>
        <p:spPr>
          <a:xfrm>
            <a:off x="6840913" y="1847162"/>
            <a:ext cx="1616655" cy="1624568"/>
          </a:xfrm>
          <a:prstGeom prst="rect">
            <a:avLst/>
          </a:prstGeom>
        </p:spPr>
      </p:pic>
      <p:pic>
        <p:nvPicPr>
          <p:cNvPr id="12" name="Picture 11">
            <a:extLst>
              <a:ext uri="{FF2B5EF4-FFF2-40B4-BE49-F238E27FC236}">
                <a16:creationId xmlns:a16="http://schemas.microsoft.com/office/drawing/2014/main" id="{4F97F9ED-7364-9268-27C4-5CB493053B47}"/>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8918851" y="1946598"/>
            <a:ext cx="1418512" cy="1418512"/>
          </a:xfrm>
          <a:prstGeom prst="rect">
            <a:avLst/>
          </a:prstGeom>
        </p:spPr>
      </p:pic>
      <p:sp>
        <p:nvSpPr>
          <p:cNvPr id="2" name="Rectangle 1">
            <a:extLst>
              <a:ext uri="{FF2B5EF4-FFF2-40B4-BE49-F238E27FC236}">
                <a16:creationId xmlns:a16="http://schemas.microsoft.com/office/drawing/2014/main" id="{8EF91D81-2296-B1EF-AD76-E6BB5B2DA27E}"/>
              </a:ext>
              <a:ext uri="{C183D7F6-B498-43B3-948B-1728B52AA6E4}">
                <adec:decorative xmlns:adec="http://schemas.microsoft.com/office/drawing/2017/decorative" val="1"/>
              </a:ext>
            </a:extLst>
          </p:cNvPr>
          <p:cNvSpPr/>
          <p:nvPr/>
        </p:nvSpPr>
        <p:spPr>
          <a:xfrm>
            <a:off x="8624455" y="1513858"/>
            <a:ext cx="2022525" cy="4943698"/>
          </a:xfrm>
          <a:prstGeom prst="rect">
            <a:avLst/>
          </a:prstGeom>
          <a:noFill/>
          <a:ln w="57150">
            <a:solidFill>
              <a:srgbClr val="4C8C4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0405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543AA-43D2-0A80-63E2-220A714A3DCF}"/>
              </a:ext>
            </a:extLst>
          </p:cNvPr>
          <p:cNvSpPr>
            <a:spLocks noGrp="1"/>
          </p:cNvSpPr>
          <p:nvPr>
            <p:ph type="title"/>
          </p:nvPr>
        </p:nvSpPr>
        <p:spPr/>
        <p:txBody>
          <a:bodyPr/>
          <a:lstStyle/>
          <a:p>
            <a:r>
              <a:rPr lang="en-US" dirty="0"/>
              <a:t>What a LinkedIn profile looks like</a:t>
            </a:r>
          </a:p>
        </p:txBody>
      </p:sp>
      <p:pic>
        <p:nvPicPr>
          <p:cNvPr id="5" name="Picture 4" descr="An example of a LinkedIN profile page">
            <a:extLst>
              <a:ext uri="{FF2B5EF4-FFF2-40B4-BE49-F238E27FC236}">
                <a16:creationId xmlns:a16="http://schemas.microsoft.com/office/drawing/2014/main" id="{AA2E452D-752F-9783-1DE5-54FE3CCEB85A}"/>
              </a:ext>
            </a:extLst>
          </p:cNvPr>
          <p:cNvPicPr>
            <a:picLocks noChangeAspect="1"/>
          </p:cNvPicPr>
          <p:nvPr/>
        </p:nvPicPr>
        <p:blipFill>
          <a:blip r:embed="rId3"/>
          <a:stretch>
            <a:fillRect/>
          </a:stretch>
        </p:blipFill>
        <p:spPr>
          <a:xfrm>
            <a:off x="1590822" y="1417638"/>
            <a:ext cx="7772400" cy="4966553"/>
          </a:xfrm>
          <a:prstGeom prst="rect">
            <a:avLst/>
          </a:prstGeom>
          <a:ln w="38100">
            <a:solidFill>
              <a:srgbClr val="4C8C4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364770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4F60D-9291-A06E-C27F-340462B5E9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020A9F-11EA-27D1-0B93-8E5DA631260A}"/>
              </a:ext>
            </a:extLst>
          </p:cNvPr>
          <p:cNvSpPr>
            <a:spLocks noGrp="1"/>
          </p:cNvSpPr>
          <p:nvPr>
            <p:ph type="title"/>
          </p:nvPr>
        </p:nvSpPr>
        <p:spPr/>
        <p:txBody>
          <a:bodyPr/>
          <a:lstStyle/>
          <a:p>
            <a:r>
              <a:rPr lang="en-AU" dirty="0"/>
              <a:t>LinkedIn app</a:t>
            </a:r>
            <a:endParaRPr dirty="0"/>
          </a:p>
        </p:txBody>
      </p:sp>
      <p:pic>
        <p:nvPicPr>
          <p:cNvPr id="9" name="Picture 8">
            <a:extLst>
              <a:ext uri="{FF2B5EF4-FFF2-40B4-BE49-F238E27FC236}">
                <a16:creationId xmlns:a16="http://schemas.microsoft.com/office/drawing/2014/main" id="{24F505CE-4630-445B-FF00-B25A4E80DE2C}"/>
              </a:ext>
              <a:ext uri="{C183D7F6-B498-43B3-948B-1728B52AA6E4}">
                <adec:decorative xmlns:adec="http://schemas.microsoft.com/office/drawing/2017/decorative" val="1"/>
              </a:ext>
            </a:extLst>
          </p:cNvPr>
          <p:cNvPicPr>
            <a:picLocks noChangeAspect="1"/>
          </p:cNvPicPr>
          <p:nvPr/>
        </p:nvPicPr>
        <p:blipFill>
          <a:blip r:embed="rId3"/>
          <a:srcRect l="4771" t="11451" r="4771" b="11686"/>
          <a:stretch>
            <a:fillRect/>
          </a:stretch>
        </p:blipFill>
        <p:spPr>
          <a:xfrm>
            <a:off x="8698988" y="2854560"/>
            <a:ext cx="722520" cy="613934"/>
          </a:xfrm>
          <a:prstGeom prst="rect">
            <a:avLst/>
          </a:prstGeom>
        </p:spPr>
      </p:pic>
      <p:pic>
        <p:nvPicPr>
          <p:cNvPr id="13" name="Picture 12">
            <a:extLst>
              <a:ext uri="{FF2B5EF4-FFF2-40B4-BE49-F238E27FC236}">
                <a16:creationId xmlns:a16="http://schemas.microsoft.com/office/drawing/2014/main" id="{8EA70724-BF08-0A46-5DC1-AB16A3A126F8}"/>
              </a:ext>
              <a:ext uri="{C183D7F6-B498-43B3-948B-1728B52AA6E4}">
                <adec:decorative xmlns:adec="http://schemas.microsoft.com/office/drawing/2017/decorative" val="1"/>
              </a:ext>
            </a:extLst>
          </p:cNvPr>
          <p:cNvPicPr>
            <a:picLocks noChangeAspect="1"/>
          </p:cNvPicPr>
          <p:nvPr/>
        </p:nvPicPr>
        <p:blipFill>
          <a:blip r:embed="rId4"/>
          <a:srcRect l="4876" t="5373" r="4771" b="5373"/>
          <a:stretch>
            <a:fillRect/>
          </a:stretch>
        </p:blipFill>
        <p:spPr>
          <a:xfrm>
            <a:off x="8154346" y="1109499"/>
            <a:ext cx="703013" cy="694476"/>
          </a:xfrm>
          <a:prstGeom prst="rect">
            <a:avLst/>
          </a:prstGeom>
        </p:spPr>
      </p:pic>
      <p:pic>
        <p:nvPicPr>
          <p:cNvPr id="16" name="Picture 15">
            <a:extLst>
              <a:ext uri="{FF2B5EF4-FFF2-40B4-BE49-F238E27FC236}">
                <a16:creationId xmlns:a16="http://schemas.microsoft.com/office/drawing/2014/main" id="{7746D91B-EA40-C0E3-2D36-EB5F1DB6A95F}"/>
              </a:ext>
              <a:ext uri="{C183D7F6-B498-43B3-948B-1728B52AA6E4}">
                <adec:decorative xmlns:adec="http://schemas.microsoft.com/office/drawing/2017/decorative" val="1"/>
              </a:ext>
            </a:extLst>
          </p:cNvPr>
          <p:cNvPicPr>
            <a:picLocks noChangeAspect="1"/>
          </p:cNvPicPr>
          <p:nvPr/>
        </p:nvPicPr>
        <p:blipFill>
          <a:blip r:embed="rId5"/>
          <a:srcRect l="6168" t="6411" r="7650" b="7409"/>
          <a:stretch>
            <a:fillRect/>
          </a:stretch>
        </p:blipFill>
        <p:spPr>
          <a:xfrm>
            <a:off x="8154346" y="1976607"/>
            <a:ext cx="738295" cy="738294"/>
          </a:xfrm>
          <a:prstGeom prst="rect">
            <a:avLst/>
          </a:prstGeom>
        </p:spPr>
      </p:pic>
      <p:pic>
        <p:nvPicPr>
          <p:cNvPr id="19" name="Picture 18">
            <a:extLst>
              <a:ext uri="{FF2B5EF4-FFF2-40B4-BE49-F238E27FC236}">
                <a16:creationId xmlns:a16="http://schemas.microsoft.com/office/drawing/2014/main" id="{1045E481-0E0D-C0EF-0283-8128FF80892A}"/>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rot="272653">
            <a:off x="8296089" y="210237"/>
            <a:ext cx="805798" cy="805798"/>
          </a:xfrm>
          <a:prstGeom prst="rect">
            <a:avLst/>
          </a:prstGeom>
        </p:spPr>
      </p:pic>
      <p:pic>
        <p:nvPicPr>
          <p:cNvPr id="5" name="Picture 4">
            <a:extLst>
              <a:ext uri="{FF2B5EF4-FFF2-40B4-BE49-F238E27FC236}">
                <a16:creationId xmlns:a16="http://schemas.microsoft.com/office/drawing/2014/main" id="{3DD436E2-F1CE-2FCA-0DBC-A62A285F8E30}"/>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9003569" y="324191"/>
            <a:ext cx="2959567" cy="2959567"/>
          </a:xfrm>
          <a:prstGeom prst="rect">
            <a:avLst/>
          </a:prstGeom>
        </p:spPr>
      </p:pic>
      <p:pic>
        <p:nvPicPr>
          <p:cNvPr id="6" name="Picture 5" descr="Phone displaying a post in the main feed on LinkedIn">
            <a:extLst>
              <a:ext uri="{FF2B5EF4-FFF2-40B4-BE49-F238E27FC236}">
                <a16:creationId xmlns:a16="http://schemas.microsoft.com/office/drawing/2014/main" id="{5858FB9C-22B4-133A-530B-E53229B2AC0B}"/>
              </a:ext>
            </a:extLst>
          </p:cNvPr>
          <p:cNvPicPr>
            <a:picLocks noChangeAspect="1"/>
          </p:cNvPicPr>
          <p:nvPr/>
        </p:nvPicPr>
        <p:blipFill>
          <a:blip r:embed="rId8"/>
          <a:srcRect b="10058"/>
          <a:stretch>
            <a:fillRect/>
          </a:stretch>
        </p:blipFill>
        <p:spPr>
          <a:xfrm>
            <a:off x="463390" y="1327821"/>
            <a:ext cx="3458598" cy="5530179"/>
          </a:xfrm>
          <a:prstGeom prst="rect">
            <a:avLst/>
          </a:prstGeom>
        </p:spPr>
      </p:pic>
      <p:pic>
        <p:nvPicPr>
          <p:cNvPr id="8" name="Picture 7" descr="Phone displaying the top of a personal profile on LinkedIn">
            <a:extLst>
              <a:ext uri="{FF2B5EF4-FFF2-40B4-BE49-F238E27FC236}">
                <a16:creationId xmlns:a16="http://schemas.microsoft.com/office/drawing/2014/main" id="{049CE30D-EFF9-0A83-93CD-B883937CCB9B}"/>
              </a:ext>
            </a:extLst>
          </p:cNvPr>
          <p:cNvPicPr>
            <a:picLocks noChangeAspect="1"/>
          </p:cNvPicPr>
          <p:nvPr/>
        </p:nvPicPr>
        <p:blipFill>
          <a:blip r:embed="rId9"/>
          <a:stretch>
            <a:fillRect/>
          </a:stretch>
        </p:blipFill>
        <p:spPr>
          <a:xfrm>
            <a:off x="4393106" y="274638"/>
            <a:ext cx="3079048" cy="5473863"/>
          </a:xfrm>
          <a:prstGeom prst="rect">
            <a:avLst/>
          </a:prstGeom>
        </p:spPr>
      </p:pic>
    </p:spTree>
    <p:extLst>
      <p:ext uri="{BB962C8B-B14F-4D97-AF65-F5344CB8AC3E}">
        <p14:creationId xmlns:p14="http://schemas.microsoft.com/office/powerpoint/2010/main" val="1068171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6B5BD-A6BC-9BF4-59E8-AE5BD40013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C11763-7746-09F9-4CA3-2D38FE7E577C}"/>
              </a:ext>
            </a:extLst>
          </p:cNvPr>
          <p:cNvSpPr>
            <a:spLocks noGrp="1"/>
          </p:cNvSpPr>
          <p:nvPr>
            <p:ph type="title"/>
          </p:nvPr>
        </p:nvSpPr>
        <p:spPr>
          <a:xfrm>
            <a:off x="609600" y="274638"/>
            <a:ext cx="8580120" cy="1143000"/>
          </a:xfrm>
        </p:spPr>
        <p:txBody>
          <a:bodyPr>
            <a:normAutofit/>
          </a:bodyPr>
          <a:lstStyle/>
          <a:p>
            <a:r>
              <a:rPr lang="en-AU" dirty="0"/>
              <a:t>Types of LinkedIn accounts</a:t>
            </a:r>
            <a:endParaRPr dirty="0"/>
          </a:p>
        </p:txBody>
      </p:sp>
      <p:sp>
        <p:nvSpPr>
          <p:cNvPr id="3" name="Content Placeholder 2">
            <a:extLst>
              <a:ext uri="{FF2B5EF4-FFF2-40B4-BE49-F238E27FC236}">
                <a16:creationId xmlns:a16="http://schemas.microsoft.com/office/drawing/2014/main" id="{A62CBE9B-0345-7723-8703-D046D4623B68}"/>
              </a:ext>
            </a:extLst>
          </p:cNvPr>
          <p:cNvSpPr>
            <a:spLocks noGrp="1"/>
          </p:cNvSpPr>
          <p:nvPr>
            <p:ph idx="1"/>
          </p:nvPr>
        </p:nvSpPr>
        <p:spPr>
          <a:xfrm>
            <a:off x="609601" y="1600201"/>
            <a:ext cx="8338456" cy="4826725"/>
          </a:xfrm>
        </p:spPr>
        <p:txBody>
          <a:bodyPr>
            <a:normAutofit fontScale="92500" lnSpcReduction="20000"/>
          </a:bodyPr>
          <a:lstStyle/>
          <a:p>
            <a:pPr lvl="0">
              <a:lnSpc>
                <a:spcPct val="150000"/>
              </a:lnSpc>
            </a:pPr>
            <a:r>
              <a:rPr lang="en-US" sz="3200" b="1" dirty="0"/>
              <a:t>Free accounts:</a:t>
            </a:r>
          </a:p>
          <a:p>
            <a:pPr lvl="1">
              <a:lnSpc>
                <a:spcPct val="150000"/>
              </a:lnSpc>
            </a:pPr>
            <a:r>
              <a:rPr lang="en-US" sz="3000" dirty="0"/>
              <a:t>Provide access to all the basic features.</a:t>
            </a:r>
          </a:p>
          <a:p>
            <a:pPr lvl="0">
              <a:lnSpc>
                <a:spcPct val="150000"/>
              </a:lnSpc>
            </a:pPr>
            <a:r>
              <a:rPr lang="en-US" sz="3200" b="1" dirty="0"/>
              <a:t>Premium accounts:</a:t>
            </a:r>
          </a:p>
          <a:p>
            <a:pPr lvl="1">
              <a:lnSpc>
                <a:spcPct val="150000"/>
              </a:lnSpc>
            </a:pPr>
            <a:r>
              <a:rPr lang="en-US" sz="3000" dirty="0"/>
              <a:t>Seeing who viewed your profile.</a:t>
            </a:r>
          </a:p>
          <a:p>
            <a:pPr lvl="1">
              <a:lnSpc>
                <a:spcPct val="150000"/>
              </a:lnSpc>
            </a:pPr>
            <a:r>
              <a:rPr lang="en-US" sz="3000" dirty="0"/>
              <a:t>Sending messages to people you’re not connected to.</a:t>
            </a:r>
          </a:p>
          <a:p>
            <a:pPr lvl="1">
              <a:lnSpc>
                <a:spcPct val="150000"/>
              </a:lnSpc>
            </a:pPr>
            <a:r>
              <a:rPr lang="en-US" sz="3000" dirty="0"/>
              <a:t>More job-search features.</a:t>
            </a:r>
            <a:endParaRPr lang="en-AU" sz="3000" dirty="0"/>
          </a:p>
        </p:txBody>
      </p:sp>
      <p:sp>
        <p:nvSpPr>
          <p:cNvPr id="4" name="Oval 3">
            <a:extLst>
              <a:ext uri="{FF2B5EF4-FFF2-40B4-BE49-F238E27FC236}">
                <a16:creationId xmlns:a16="http://schemas.microsoft.com/office/drawing/2014/main" id="{B3521B68-1DB4-E251-C0B7-85FD3A9F8489}"/>
              </a:ext>
              <a:ext uri="{C183D7F6-B498-43B3-948B-1728B52AA6E4}">
                <adec:decorative xmlns:adec="http://schemas.microsoft.com/office/drawing/2017/decorative" val="1"/>
              </a:ext>
            </a:extLst>
          </p:cNvPr>
          <p:cNvSpPr/>
          <p:nvPr/>
        </p:nvSpPr>
        <p:spPr>
          <a:xfrm>
            <a:off x="9078409" y="166780"/>
            <a:ext cx="2954215" cy="2954215"/>
          </a:xfrm>
          <a:prstGeom prst="ellipse">
            <a:avLst/>
          </a:prstGeom>
          <a:solidFill>
            <a:srgbClr val="512F8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Graphic 5" descr="Signpost with solid fill">
            <a:extLst>
              <a:ext uri="{FF2B5EF4-FFF2-40B4-BE49-F238E27FC236}">
                <a16:creationId xmlns:a16="http://schemas.microsoft.com/office/drawing/2014/main" id="{CCFC21A6-C952-ACCE-A828-596F6B7580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31172" y="563887"/>
            <a:ext cx="2160000" cy="2160000"/>
          </a:xfrm>
          <a:prstGeom prst="rect">
            <a:avLst/>
          </a:prstGeom>
        </p:spPr>
      </p:pic>
    </p:spTree>
    <p:extLst>
      <p:ext uri="{BB962C8B-B14F-4D97-AF65-F5344CB8AC3E}">
        <p14:creationId xmlns:p14="http://schemas.microsoft.com/office/powerpoint/2010/main" val="2094286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8FD370-A0B8-E750-E924-602A4EC23F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1BF801-62D2-A744-08A5-62B300F5286B}"/>
              </a:ext>
            </a:extLst>
          </p:cNvPr>
          <p:cNvSpPr>
            <a:spLocks noGrp="1"/>
          </p:cNvSpPr>
          <p:nvPr>
            <p:ph type="title"/>
          </p:nvPr>
        </p:nvSpPr>
        <p:spPr>
          <a:xfrm>
            <a:off x="609600" y="274638"/>
            <a:ext cx="8580120" cy="1143000"/>
          </a:xfrm>
        </p:spPr>
        <p:txBody>
          <a:bodyPr>
            <a:normAutofit/>
          </a:bodyPr>
          <a:lstStyle/>
          <a:p>
            <a:r>
              <a:rPr lang="en-AU" dirty="0"/>
              <a:t>Who uses LinkedIn and why?</a:t>
            </a:r>
            <a:endParaRPr dirty="0"/>
          </a:p>
        </p:txBody>
      </p:sp>
      <p:sp>
        <p:nvSpPr>
          <p:cNvPr id="6" name="Rectangle 3">
            <a:extLst>
              <a:ext uri="{FF2B5EF4-FFF2-40B4-BE49-F238E27FC236}">
                <a16:creationId xmlns:a16="http://schemas.microsoft.com/office/drawing/2014/main" id="{63D6D72B-8EC0-9894-98B5-60E05499261A}"/>
              </a:ext>
            </a:extLst>
          </p:cNvPr>
          <p:cNvSpPr>
            <a:spLocks noGrp="1" noChangeArrowheads="1"/>
          </p:cNvSpPr>
          <p:nvPr>
            <p:ph idx="1"/>
          </p:nvPr>
        </p:nvSpPr>
        <p:spPr bwMode="auto">
          <a:xfrm>
            <a:off x="342314" y="1643887"/>
            <a:ext cx="8703211" cy="4217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lnSpc>
                <a:spcPct val="150000"/>
              </a:lnSpc>
              <a:spcBef>
                <a:spcPct val="0"/>
              </a:spcBef>
              <a:spcAft>
                <a:spcPct val="0"/>
              </a:spcAft>
            </a:pPr>
            <a:r>
              <a:rPr kumimoji="0" lang="en-US" altLang="en-US" sz="2600" b="1" i="0" u="none" strike="noStrike" cap="none" normalizeH="0" baseline="0" dirty="0">
                <a:ln>
                  <a:noFill/>
                </a:ln>
                <a:solidFill>
                  <a:schemeClr val="tx1"/>
                </a:solidFill>
                <a:effectLst/>
              </a:rPr>
              <a:t>Employees </a:t>
            </a:r>
            <a:r>
              <a:rPr lang="en-US" altLang="en-US" sz="2600" dirty="0"/>
              <a:t>to showcase expertise and experience.</a:t>
            </a:r>
            <a:endParaRPr kumimoji="0" lang="en-US" altLang="en-US" sz="2600" i="0" u="none" strike="noStrike" cap="none" normalizeH="0" baseline="0" dirty="0">
              <a:ln>
                <a:noFill/>
              </a:ln>
              <a:solidFill>
                <a:schemeClr val="tx1"/>
              </a:solidFill>
              <a:effectLst/>
            </a:endParaRPr>
          </a:p>
          <a:p>
            <a:pPr defTabSz="914400" eaLnBrk="0" fontAlgn="base" hangingPunct="0">
              <a:lnSpc>
                <a:spcPct val="150000"/>
              </a:lnSpc>
              <a:spcBef>
                <a:spcPct val="0"/>
              </a:spcBef>
              <a:spcAft>
                <a:spcPct val="0"/>
              </a:spcAft>
            </a:pPr>
            <a:r>
              <a:rPr kumimoji="0" lang="en-US" altLang="en-US" sz="2600" b="1" i="0" u="none" strike="noStrike" cap="none" normalizeH="0" baseline="0" dirty="0">
                <a:ln>
                  <a:noFill/>
                </a:ln>
                <a:solidFill>
                  <a:schemeClr val="tx1"/>
                </a:solidFill>
                <a:effectLst/>
              </a:rPr>
              <a:t>People with disability </a:t>
            </a:r>
            <a:r>
              <a:rPr kumimoji="0" lang="en-US" altLang="en-US" sz="2600" b="0" i="0" u="none" strike="noStrike" cap="none" normalizeH="0" baseline="0" dirty="0">
                <a:ln>
                  <a:noFill/>
                </a:ln>
                <a:solidFill>
                  <a:schemeClr val="tx1"/>
                </a:solidFill>
                <a:effectLst/>
              </a:rPr>
              <a:t>sharing skills and leadership.</a:t>
            </a:r>
          </a:p>
          <a:p>
            <a:pPr defTabSz="914400" eaLnBrk="0" fontAlgn="base" hangingPunct="0">
              <a:lnSpc>
                <a:spcPct val="150000"/>
              </a:lnSpc>
              <a:spcBef>
                <a:spcPct val="0"/>
              </a:spcBef>
              <a:spcAft>
                <a:spcPct val="0"/>
              </a:spcAft>
            </a:pPr>
            <a:r>
              <a:rPr kumimoji="0" lang="en-US" altLang="en-US" sz="2600" b="1" i="0" u="none" strike="noStrike" cap="none" normalizeH="0" baseline="0" dirty="0">
                <a:ln>
                  <a:noFill/>
                </a:ln>
                <a:solidFill>
                  <a:schemeClr val="tx1"/>
                </a:solidFill>
                <a:effectLst/>
              </a:rPr>
              <a:t>Students and early-career people </a:t>
            </a:r>
            <a:r>
              <a:rPr kumimoji="0" lang="en-US" altLang="en-US" sz="2600" b="0" i="0" u="none" strike="noStrike" cap="none" normalizeH="0" baseline="0" dirty="0">
                <a:ln>
                  <a:noFill/>
                </a:ln>
                <a:solidFill>
                  <a:schemeClr val="tx1"/>
                </a:solidFill>
                <a:effectLst/>
              </a:rPr>
              <a:t>building networks.</a:t>
            </a:r>
          </a:p>
          <a:p>
            <a:pPr defTabSz="914400" eaLnBrk="0" fontAlgn="base" hangingPunct="0">
              <a:lnSpc>
                <a:spcPct val="150000"/>
              </a:lnSpc>
              <a:spcBef>
                <a:spcPct val="0"/>
              </a:spcBef>
              <a:spcAft>
                <a:spcPct val="0"/>
              </a:spcAft>
            </a:pPr>
            <a:r>
              <a:rPr kumimoji="0" lang="en-US" altLang="en-US" sz="2600" b="1" i="0" u="none" strike="noStrike" cap="none" normalizeH="0" baseline="0" dirty="0">
                <a:ln>
                  <a:noFill/>
                </a:ln>
                <a:solidFill>
                  <a:schemeClr val="tx1"/>
                </a:solidFill>
                <a:effectLst/>
              </a:rPr>
              <a:t>Volunteers and community advocates </a:t>
            </a:r>
            <a:r>
              <a:rPr kumimoji="0" lang="en-US" altLang="en-US" sz="2600" b="0" i="0" u="none" strike="noStrike" cap="none" normalizeH="0" baseline="0" dirty="0">
                <a:ln>
                  <a:noFill/>
                </a:ln>
                <a:solidFill>
                  <a:schemeClr val="tx1"/>
                </a:solidFill>
                <a:effectLst/>
              </a:rPr>
              <a:t>showing impact.</a:t>
            </a:r>
          </a:p>
          <a:p>
            <a:pPr defTabSz="914400" eaLnBrk="0" fontAlgn="base" hangingPunct="0">
              <a:lnSpc>
                <a:spcPct val="150000"/>
              </a:lnSpc>
              <a:spcBef>
                <a:spcPct val="0"/>
              </a:spcBef>
              <a:spcAft>
                <a:spcPct val="0"/>
              </a:spcAft>
            </a:pPr>
            <a:r>
              <a:rPr kumimoji="0" lang="en-US" altLang="en-US" sz="2600" b="1" i="0" u="none" strike="noStrike" cap="none" normalizeH="0" baseline="0" dirty="0">
                <a:ln>
                  <a:noFill/>
                </a:ln>
                <a:solidFill>
                  <a:schemeClr val="tx1"/>
                </a:solidFill>
                <a:effectLst/>
              </a:rPr>
              <a:t>Employers</a:t>
            </a:r>
            <a:r>
              <a:rPr kumimoji="0" lang="en-US" altLang="en-US" sz="2600" b="0" i="0" u="none" strike="noStrike" cap="none" normalizeH="0" baseline="0" dirty="0">
                <a:ln>
                  <a:noFill/>
                </a:ln>
                <a:solidFill>
                  <a:schemeClr val="tx1"/>
                </a:solidFill>
                <a:effectLst/>
              </a:rPr>
              <a:t> sharing news and opportunities.</a:t>
            </a:r>
          </a:p>
        </p:txBody>
      </p:sp>
      <p:sp>
        <p:nvSpPr>
          <p:cNvPr id="3" name="Oval 2">
            <a:extLst>
              <a:ext uri="{FF2B5EF4-FFF2-40B4-BE49-F238E27FC236}">
                <a16:creationId xmlns:a16="http://schemas.microsoft.com/office/drawing/2014/main" id="{3C7F4BB3-637A-8EB0-A4B0-538549C66AF1}"/>
              </a:ext>
              <a:ext uri="{C183D7F6-B498-43B3-948B-1728B52AA6E4}">
                <adec:decorative xmlns:adec="http://schemas.microsoft.com/office/drawing/2017/decorative" val="1"/>
              </a:ext>
            </a:extLst>
          </p:cNvPr>
          <p:cNvSpPr/>
          <p:nvPr/>
        </p:nvSpPr>
        <p:spPr>
          <a:xfrm>
            <a:off x="9078409" y="166780"/>
            <a:ext cx="2954215" cy="2954215"/>
          </a:xfrm>
          <a:prstGeom prst="ellipse">
            <a:avLst/>
          </a:prstGeom>
          <a:solidFill>
            <a:srgbClr val="512F8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Graphic 4" descr="Cycle with people outline">
            <a:extLst>
              <a:ext uri="{FF2B5EF4-FFF2-40B4-BE49-F238E27FC236}">
                <a16:creationId xmlns:a16="http://schemas.microsoft.com/office/drawing/2014/main" id="{19470C34-5795-A59F-19C3-806BEA2B6B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75516" y="563887"/>
            <a:ext cx="2160000" cy="2160000"/>
          </a:xfrm>
          <a:prstGeom prst="rect">
            <a:avLst/>
          </a:prstGeom>
        </p:spPr>
      </p:pic>
    </p:spTree>
    <p:extLst>
      <p:ext uri="{BB962C8B-B14F-4D97-AF65-F5344CB8AC3E}">
        <p14:creationId xmlns:p14="http://schemas.microsoft.com/office/powerpoint/2010/main" val="381144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CF3040-DBA4-944B-0854-139607410E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E1A89A-AA61-0B57-FEBC-E8EDCB7747F4}"/>
              </a:ext>
            </a:extLst>
          </p:cNvPr>
          <p:cNvSpPr>
            <a:spLocks noGrp="1"/>
          </p:cNvSpPr>
          <p:nvPr>
            <p:ph type="title"/>
          </p:nvPr>
        </p:nvSpPr>
        <p:spPr>
          <a:xfrm>
            <a:off x="609600" y="274638"/>
            <a:ext cx="8580120" cy="1143000"/>
          </a:xfrm>
        </p:spPr>
        <p:txBody>
          <a:bodyPr>
            <a:normAutofit/>
          </a:bodyPr>
          <a:lstStyle/>
          <a:p>
            <a:r>
              <a:rPr lang="en-AU" dirty="0"/>
              <a:t>When LinkedIn might be useful</a:t>
            </a:r>
            <a:endParaRPr dirty="0"/>
          </a:p>
        </p:txBody>
      </p:sp>
      <p:sp>
        <p:nvSpPr>
          <p:cNvPr id="3" name="Content Placeholder 2">
            <a:extLst>
              <a:ext uri="{FF2B5EF4-FFF2-40B4-BE49-F238E27FC236}">
                <a16:creationId xmlns:a16="http://schemas.microsoft.com/office/drawing/2014/main" id="{1691D12E-1ED1-489E-F7F4-22CB2CBA9DC1}"/>
              </a:ext>
            </a:extLst>
          </p:cNvPr>
          <p:cNvSpPr>
            <a:spLocks noGrp="1"/>
          </p:cNvSpPr>
          <p:nvPr>
            <p:ph idx="1"/>
          </p:nvPr>
        </p:nvSpPr>
        <p:spPr>
          <a:xfrm>
            <a:off x="609601" y="1600201"/>
            <a:ext cx="8338456" cy="4826725"/>
          </a:xfrm>
        </p:spPr>
        <p:txBody>
          <a:bodyPr>
            <a:normAutofit fontScale="92500" lnSpcReduction="10000"/>
          </a:bodyPr>
          <a:lstStyle/>
          <a:p>
            <a:pPr marL="347663" indent="-347663">
              <a:lnSpc>
                <a:spcPct val="150000"/>
              </a:lnSpc>
              <a:buFont typeface="Wingdings" pitchFamily="2" charset="2"/>
              <a:buChar char="ü"/>
            </a:pPr>
            <a:r>
              <a:rPr lang="en-AU" dirty="0"/>
              <a:t>Share your interests and goals.</a:t>
            </a:r>
          </a:p>
          <a:p>
            <a:pPr marL="347663" indent="-347663">
              <a:lnSpc>
                <a:spcPct val="150000"/>
              </a:lnSpc>
              <a:buFont typeface="Wingdings" pitchFamily="2" charset="2"/>
              <a:buChar char="ü"/>
            </a:pPr>
            <a:r>
              <a:rPr lang="en-AU" dirty="0"/>
              <a:t>Find collaborators or mentors.</a:t>
            </a:r>
          </a:p>
          <a:p>
            <a:pPr marL="347663" indent="-347663">
              <a:lnSpc>
                <a:spcPct val="150000"/>
              </a:lnSpc>
              <a:buFont typeface="Wingdings" pitchFamily="2" charset="2"/>
              <a:buChar char="ü"/>
            </a:pPr>
            <a:r>
              <a:rPr lang="en-AU" dirty="0"/>
              <a:t>Explore volunteering or paid work.</a:t>
            </a:r>
          </a:p>
          <a:p>
            <a:pPr marL="347663" indent="-347663">
              <a:lnSpc>
                <a:spcPct val="150000"/>
              </a:lnSpc>
              <a:buFont typeface="Wingdings" pitchFamily="2" charset="2"/>
              <a:buChar char="ü"/>
            </a:pPr>
            <a:r>
              <a:rPr lang="en-AU" dirty="0"/>
              <a:t>Keep up with news in your field.</a:t>
            </a:r>
          </a:p>
          <a:p>
            <a:pPr marL="347663" indent="-347663">
              <a:lnSpc>
                <a:spcPct val="150000"/>
              </a:lnSpc>
              <a:buFont typeface="Wingdings" pitchFamily="2" charset="2"/>
              <a:buChar char="ü"/>
            </a:pPr>
            <a:r>
              <a:rPr lang="en-AU" dirty="0"/>
              <a:t>Share a project, event or resource.</a:t>
            </a:r>
          </a:p>
          <a:p>
            <a:pPr marL="347663" indent="-347663">
              <a:lnSpc>
                <a:spcPct val="150000"/>
              </a:lnSpc>
              <a:buFont typeface="Wingdings" pitchFamily="2" charset="2"/>
              <a:buChar char="ü"/>
            </a:pPr>
            <a:r>
              <a:rPr lang="en-AU" dirty="0"/>
              <a:t>A safer, more professional space than other platforms.</a:t>
            </a:r>
          </a:p>
        </p:txBody>
      </p:sp>
      <p:sp>
        <p:nvSpPr>
          <p:cNvPr id="4" name="Oval 3">
            <a:extLst>
              <a:ext uri="{FF2B5EF4-FFF2-40B4-BE49-F238E27FC236}">
                <a16:creationId xmlns:a16="http://schemas.microsoft.com/office/drawing/2014/main" id="{283C87BA-3867-D4CA-0A09-EB9802AEBF2A}"/>
              </a:ext>
              <a:ext uri="{C183D7F6-B498-43B3-948B-1728B52AA6E4}">
                <adec:decorative xmlns:adec="http://schemas.microsoft.com/office/drawing/2017/decorative" val="1"/>
              </a:ext>
            </a:extLst>
          </p:cNvPr>
          <p:cNvSpPr/>
          <p:nvPr/>
        </p:nvSpPr>
        <p:spPr>
          <a:xfrm>
            <a:off x="9078409" y="166780"/>
            <a:ext cx="2954215" cy="2954215"/>
          </a:xfrm>
          <a:prstGeom prst="ellipse">
            <a:avLst/>
          </a:prstGeom>
          <a:solidFill>
            <a:srgbClr val="512F8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Graphic 7" descr="Badge Tick with solid fill">
            <a:extLst>
              <a:ext uri="{FF2B5EF4-FFF2-40B4-BE49-F238E27FC236}">
                <a16:creationId xmlns:a16="http://schemas.microsoft.com/office/drawing/2014/main" id="{183C4C84-F4FA-04A2-11A6-3077C54423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03036" y="563887"/>
            <a:ext cx="2160000" cy="2160000"/>
          </a:xfrm>
          <a:prstGeom prst="rect">
            <a:avLst/>
          </a:prstGeom>
        </p:spPr>
      </p:pic>
    </p:spTree>
    <p:extLst>
      <p:ext uri="{BB962C8B-B14F-4D97-AF65-F5344CB8AC3E}">
        <p14:creationId xmlns:p14="http://schemas.microsoft.com/office/powerpoint/2010/main" val="403277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FF0D7-2CC1-5647-9F1F-A4ED6AF2E8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231E56-0154-50FD-1FC0-BF92BC4F0C53}"/>
              </a:ext>
            </a:extLst>
          </p:cNvPr>
          <p:cNvSpPr>
            <a:spLocks noGrp="1"/>
          </p:cNvSpPr>
          <p:nvPr>
            <p:ph type="title"/>
          </p:nvPr>
        </p:nvSpPr>
        <p:spPr>
          <a:xfrm>
            <a:off x="609600" y="274638"/>
            <a:ext cx="8580120" cy="1143000"/>
          </a:xfrm>
        </p:spPr>
        <p:txBody>
          <a:bodyPr>
            <a:normAutofit fontScale="90000"/>
          </a:bodyPr>
          <a:lstStyle/>
          <a:p>
            <a:r>
              <a:rPr lang="en-AU" dirty="0"/>
              <a:t>When LinkedIn might not be useful</a:t>
            </a:r>
            <a:endParaRPr dirty="0"/>
          </a:p>
        </p:txBody>
      </p:sp>
      <p:sp>
        <p:nvSpPr>
          <p:cNvPr id="3" name="Content Placeholder 2">
            <a:extLst>
              <a:ext uri="{FF2B5EF4-FFF2-40B4-BE49-F238E27FC236}">
                <a16:creationId xmlns:a16="http://schemas.microsoft.com/office/drawing/2014/main" id="{FB4663F1-C260-3891-EBD9-89CF753F59DA}"/>
              </a:ext>
            </a:extLst>
          </p:cNvPr>
          <p:cNvSpPr>
            <a:spLocks noGrp="1"/>
          </p:cNvSpPr>
          <p:nvPr>
            <p:ph idx="1"/>
          </p:nvPr>
        </p:nvSpPr>
        <p:spPr>
          <a:xfrm>
            <a:off x="609601" y="1600201"/>
            <a:ext cx="8338456" cy="4826725"/>
          </a:xfrm>
        </p:spPr>
        <p:txBody>
          <a:bodyPr>
            <a:normAutofit/>
          </a:bodyPr>
          <a:lstStyle/>
          <a:p>
            <a:pPr>
              <a:lnSpc>
                <a:spcPct val="150000"/>
              </a:lnSpc>
            </a:pPr>
            <a:r>
              <a:rPr lang="en-AU" dirty="0"/>
              <a:t>You don’t want a public profile right now.</a:t>
            </a:r>
          </a:p>
          <a:p>
            <a:pPr>
              <a:lnSpc>
                <a:spcPct val="150000"/>
              </a:lnSpc>
            </a:pPr>
            <a:r>
              <a:rPr lang="en-AU" dirty="0"/>
              <a:t>You need private, peer-only discussion.</a:t>
            </a:r>
          </a:p>
          <a:p>
            <a:pPr>
              <a:lnSpc>
                <a:spcPct val="150000"/>
              </a:lnSpc>
            </a:pPr>
            <a:r>
              <a:rPr lang="en-AU" dirty="0"/>
              <a:t>You’re overwhelmed by extra notifications.</a:t>
            </a:r>
          </a:p>
          <a:p>
            <a:pPr>
              <a:lnSpc>
                <a:spcPct val="150000"/>
              </a:lnSpc>
            </a:pPr>
            <a:r>
              <a:rPr lang="en-AU" dirty="0"/>
              <a:t>Your goal is casual social chat, not professional topics.</a:t>
            </a:r>
          </a:p>
        </p:txBody>
      </p:sp>
      <p:sp>
        <p:nvSpPr>
          <p:cNvPr id="4" name="Oval 3">
            <a:extLst>
              <a:ext uri="{FF2B5EF4-FFF2-40B4-BE49-F238E27FC236}">
                <a16:creationId xmlns:a16="http://schemas.microsoft.com/office/drawing/2014/main" id="{E2D3666B-F197-4DF0-996E-185C71DEA898}"/>
              </a:ext>
              <a:ext uri="{C183D7F6-B498-43B3-948B-1728B52AA6E4}">
                <adec:decorative xmlns:adec="http://schemas.microsoft.com/office/drawing/2017/decorative" val="1"/>
              </a:ext>
            </a:extLst>
          </p:cNvPr>
          <p:cNvSpPr/>
          <p:nvPr/>
        </p:nvSpPr>
        <p:spPr>
          <a:xfrm>
            <a:off x="9078409" y="166780"/>
            <a:ext cx="2954215" cy="2954215"/>
          </a:xfrm>
          <a:prstGeom prst="ellipse">
            <a:avLst/>
          </a:prstGeom>
          <a:solidFill>
            <a:srgbClr val="512F8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Graphic 5" descr="Thumbs Down with solid fill">
            <a:extLst>
              <a:ext uri="{FF2B5EF4-FFF2-40B4-BE49-F238E27FC236}">
                <a16:creationId xmlns:a16="http://schemas.microsoft.com/office/drawing/2014/main" id="{96B7ACC2-B7DC-D268-BA57-A8C4F8531A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31172" y="664699"/>
            <a:ext cx="2160000" cy="2160000"/>
          </a:xfrm>
          <a:prstGeom prst="rect">
            <a:avLst/>
          </a:prstGeom>
        </p:spPr>
      </p:pic>
    </p:spTree>
    <p:extLst>
      <p:ext uri="{BB962C8B-B14F-4D97-AF65-F5344CB8AC3E}">
        <p14:creationId xmlns:p14="http://schemas.microsoft.com/office/powerpoint/2010/main" val="319467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DE4A5-FB8E-5D20-9D1B-57CAFC0FBCA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137E6520-C331-D2CB-F19F-4E9AE13BBA25}"/>
              </a:ext>
            </a:extLst>
          </p:cNvPr>
          <p:cNvSpPr>
            <a:spLocks noGrp="1"/>
          </p:cNvSpPr>
          <p:nvPr>
            <p:ph type="title" idx="4294967295"/>
          </p:nvPr>
        </p:nvSpPr>
        <p:spPr>
          <a:xfrm>
            <a:off x="963613" y="2459038"/>
            <a:ext cx="6513512" cy="19399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AU" sz="5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Building your LinkedIn profile</a:t>
            </a:r>
          </a:p>
        </p:txBody>
      </p:sp>
    </p:spTree>
    <p:extLst>
      <p:ext uri="{BB962C8B-B14F-4D97-AF65-F5344CB8AC3E}">
        <p14:creationId xmlns:p14="http://schemas.microsoft.com/office/powerpoint/2010/main" val="21273142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0C3D3-D4CB-D473-B36F-35373116EFA8}"/>
              </a:ext>
            </a:extLst>
          </p:cNvPr>
          <p:cNvSpPr>
            <a:spLocks noGrp="1"/>
          </p:cNvSpPr>
          <p:nvPr>
            <p:ph type="title"/>
          </p:nvPr>
        </p:nvSpPr>
        <p:spPr/>
        <p:txBody>
          <a:bodyPr/>
          <a:lstStyle/>
          <a:p>
            <a:r>
              <a:rPr lang="en-US" dirty="0"/>
              <a:t>Creating an account</a:t>
            </a:r>
          </a:p>
        </p:txBody>
      </p:sp>
      <p:sp>
        <p:nvSpPr>
          <p:cNvPr id="5" name="Rectangle 2">
            <a:extLst>
              <a:ext uri="{FF2B5EF4-FFF2-40B4-BE49-F238E27FC236}">
                <a16:creationId xmlns:a16="http://schemas.microsoft.com/office/drawing/2014/main" id="{4070ED93-DED9-AAE5-50F8-3D2DE79D9A25}"/>
              </a:ext>
            </a:extLst>
          </p:cNvPr>
          <p:cNvSpPr>
            <a:spLocks noGrp="1" noChangeArrowheads="1"/>
          </p:cNvSpPr>
          <p:nvPr>
            <p:ph idx="1"/>
          </p:nvPr>
        </p:nvSpPr>
        <p:spPr bwMode="auto">
          <a:xfrm>
            <a:off x="609600" y="1774439"/>
            <a:ext cx="9801726" cy="3588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fontAlgn="base">
              <a:lnSpc>
                <a:spcPct val="150000"/>
              </a:lnSpc>
              <a:spcAft>
                <a:spcPct val="0"/>
              </a:spcAft>
              <a:buClrTx/>
              <a:buSzTx/>
              <a:tabLst/>
            </a:pPr>
            <a:r>
              <a:rPr lang="en-US" altLang="en-US" sz="2800" dirty="0"/>
              <a:t>Go to </a:t>
            </a:r>
            <a:r>
              <a:rPr lang="en-US" altLang="en-US" sz="2800" b="1" dirty="0" err="1"/>
              <a:t>linkedin.com</a:t>
            </a:r>
            <a:r>
              <a:rPr lang="en-US" altLang="en-US" sz="2800" b="1" dirty="0"/>
              <a:t> </a:t>
            </a:r>
            <a:r>
              <a:rPr lang="en-US" altLang="en-US" sz="2800" dirty="0"/>
              <a:t>and select ‘Create an account’.</a:t>
            </a:r>
          </a:p>
          <a:p>
            <a:pPr marR="0" lvl="0" fontAlgn="base">
              <a:lnSpc>
                <a:spcPct val="150000"/>
              </a:lnSpc>
              <a:spcAft>
                <a:spcPct val="0"/>
              </a:spcAft>
              <a:buClrTx/>
              <a:buSzTx/>
              <a:tabLst/>
            </a:pPr>
            <a:r>
              <a:rPr lang="en-US" altLang="en-US" sz="2800" dirty="0"/>
              <a:t>Enter your email and create a strong password. Save it somewhere safe.</a:t>
            </a:r>
          </a:p>
          <a:p>
            <a:pPr marR="0" lvl="0" fontAlgn="base">
              <a:lnSpc>
                <a:spcPct val="150000"/>
              </a:lnSpc>
              <a:spcAft>
                <a:spcPct val="0"/>
              </a:spcAft>
              <a:buClrTx/>
              <a:buSzTx/>
              <a:tabLst/>
            </a:pPr>
            <a:r>
              <a:rPr lang="en-US" altLang="en-US" sz="2800" dirty="0"/>
              <a:t>Add your name exactly how you want it to appear.</a:t>
            </a:r>
          </a:p>
          <a:p>
            <a:pPr marR="0" lvl="0" fontAlgn="base">
              <a:lnSpc>
                <a:spcPct val="150000"/>
              </a:lnSpc>
              <a:spcAft>
                <a:spcPct val="0"/>
              </a:spcAft>
              <a:buClrTx/>
              <a:buSzTx/>
              <a:tabLst/>
            </a:pPr>
            <a:r>
              <a:rPr lang="en-US" altLang="en-US" sz="2800" dirty="0"/>
              <a:t>Verify your email by clicking the link they send you.</a:t>
            </a:r>
          </a:p>
        </p:txBody>
      </p:sp>
    </p:spTree>
    <p:extLst>
      <p:ext uri="{BB962C8B-B14F-4D97-AF65-F5344CB8AC3E}">
        <p14:creationId xmlns:p14="http://schemas.microsoft.com/office/powerpoint/2010/main" val="3353993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F33BF-2B06-045F-1C12-4450F6D9060F}"/>
              </a:ext>
            </a:extLst>
          </p:cNvPr>
          <p:cNvSpPr>
            <a:spLocks noGrp="1"/>
          </p:cNvSpPr>
          <p:nvPr>
            <p:ph type="title"/>
          </p:nvPr>
        </p:nvSpPr>
        <p:spPr/>
        <p:txBody>
          <a:bodyPr/>
          <a:lstStyle/>
          <a:p>
            <a:r>
              <a:rPr lang="en-US" dirty="0"/>
              <a:t>Creating an account (cont’d)</a:t>
            </a:r>
          </a:p>
        </p:txBody>
      </p:sp>
      <p:pic>
        <p:nvPicPr>
          <p:cNvPr id="4" name="Picture 3" descr="A screenshot showing how you can create an account on LinkedIn">
            <a:extLst>
              <a:ext uri="{FF2B5EF4-FFF2-40B4-BE49-F238E27FC236}">
                <a16:creationId xmlns:a16="http://schemas.microsoft.com/office/drawing/2014/main" id="{B9706952-DB58-3D76-290A-8C11685510A6}"/>
              </a:ext>
            </a:extLst>
          </p:cNvPr>
          <p:cNvPicPr>
            <a:picLocks noChangeAspect="1"/>
          </p:cNvPicPr>
          <p:nvPr/>
        </p:nvPicPr>
        <p:blipFill>
          <a:blip r:embed="rId2"/>
          <a:stretch>
            <a:fillRect/>
          </a:stretch>
        </p:blipFill>
        <p:spPr>
          <a:xfrm>
            <a:off x="713509" y="1591082"/>
            <a:ext cx="9159275" cy="4331736"/>
          </a:xfrm>
          <a:prstGeom prst="rect">
            <a:avLst/>
          </a:prstGeom>
          <a:ln w="38100">
            <a:solidFill>
              <a:srgbClr val="4C8C40"/>
            </a:solidFill>
          </a:ln>
          <a:effectLst>
            <a:outerShdw blurRad="50800" dist="38100" dir="2700000" algn="tl" rotWithShape="0">
              <a:prstClr val="black">
                <a:alpha val="40000"/>
              </a:prstClr>
            </a:outerShdw>
          </a:effectLst>
        </p:spPr>
      </p:pic>
      <p:sp>
        <p:nvSpPr>
          <p:cNvPr id="3" name="Rectangle 2" descr="How to create a LinkedIn account. There is a blue button with the words “create an account” written on it.">
            <a:extLst>
              <a:ext uri="{FF2B5EF4-FFF2-40B4-BE49-F238E27FC236}">
                <a16:creationId xmlns:a16="http://schemas.microsoft.com/office/drawing/2014/main" id="{E8F944CC-913A-3AF5-AF88-6477C7D4C4B0}"/>
              </a:ext>
            </a:extLst>
          </p:cNvPr>
          <p:cNvSpPr/>
          <p:nvPr/>
        </p:nvSpPr>
        <p:spPr>
          <a:xfrm>
            <a:off x="7532023" y="1591082"/>
            <a:ext cx="1307177" cy="40535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90151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Welcome</a:t>
            </a:r>
          </a:p>
        </p:txBody>
      </p:sp>
      <p:sp>
        <p:nvSpPr>
          <p:cNvPr id="3" name="Content Placeholder 2"/>
          <p:cNvSpPr>
            <a:spLocks noGrp="1"/>
          </p:cNvSpPr>
          <p:nvPr>
            <p:ph idx="1"/>
          </p:nvPr>
        </p:nvSpPr>
        <p:spPr>
          <a:xfrm>
            <a:off x="609601" y="1600201"/>
            <a:ext cx="7688132" cy="4525963"/>
          </a:xfrm>
        </p:spPr>
        <p:txBody>
          <a:bodyPr>
            <a:normAutofit/>
          </a:bodyPr>
          <a:lstStyle/>
          <a:p>
            <a:pPr>
              <a:lnSpc>
                <a:spcPct val="150000"/>
              </a:lnSpc>
            </a:pPr>
            <a:r>
              <a:rPr lang="en-AU" dirty="0"/>
              <a:t>Today’s session will be recorded.</a:t>
            </a:r>
          </a:p>
          <a:p>
            <a:pPr>
              <a:lnSpc>
                <a:spcPct val="150000"/>
              </a:lnSpc>
            </a:pPr>
            <a:r>
              <a:rPr dirty="0"/>
              <a:t>Acknowledgement of Country</a:t>
            </a:r>
            <a:r>
              <a:rPr lang="en-AU" dirty="0"/>
              <a:t>.</a:t>
            </a:r>
            <a:endParaRPr dirty="0"/>
          </a:p>
          <a:p>
            <a:pPr>
              <a:lnSpc>
                <a:spcPct val="150000"/>
              </a:lnSpc>
            </a:pPr>
            <a:r>
              <a:rPr lang="en-AU" dirty="0"/>
              <a:t>Recognition of </a:t>
            </a:r>
            <a:r>
              <a:rPr dirty="0"/>
              <a:t>disability community</a:t>
            </a:r>
            <a:r>
              <a:rPr lang="en-AU" dirty="0"/>
              <a:t>.</a:t>
            </a:r>
            <a:endParaRPr dirty="0"/>
          </a:p>
          <a:p>
            <a:pPr>
              <a:lnSpc>
                <a:spcPct val="150000"/>
              </a:lnSpc>
            </a:pPr>
            <a:r>
              <a:rPr dirty="0"/>
              <a:t>Housekeeping: mute/unmute, </a:t>
            </a:r>
            <a:r>
              <a:rPr lang="en-AU" dirty="0"/>
              <a:t>raise your hand to speak, use the </a:t>
            </a:r>
            <a:r>
              <a:rPr dirty="0"/>
              <a:t>chat</a:t>
            </a:r>
            <a:r>
              <a:rPr lang="en-AU" dirty="0"/>
              <a:t>, turning on captions.</a:t>
            </a:r>
          </a:p>
        </p:txBody>
      </p:sp>
      <p:pic>
        <p:nvPicPr>
          <p:cNvPr id="8" name="Picture 7">
            <a:extLst>
              <a:ext uri="{FF2B5EF4-FFF2-40B4-BE49-F238E27FC236}">
                <a16:creationId xmlns:a16="http://schemas.microsoft.com/office/drawing/2014/main" id="{F1772600-145C-FF94-D0A5-509095D6A08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788998" y="156302"/>
            <a:ext cx="3284668" cy="3284668"/>
          </a:xfrm>
          <a:prstGeom prst="rect">
            <a:avLst/>
          </a:prstGeom>
        </p:spPr>
      </p:pic>
      <p:sp>
        <p:nvSpPr>
          <p:cNvPr id="4" name="TextBox 3">
            <a:extLst>
              <a:ext uri="{FF2B5EF4-FFF2-40B4-BE49-F238E27FC236}">
                <a16:creationId xmlns:a16="http://schemas.microsoft.com/office/drawing/2014/main" id="{EB0CFA59-E62B-FB2E-4160-90EEF822D8C4}"/>
              </a:ext>
              <a:ext uri="{C183D7F6-B498-43B3-948B-1728B52AA6E4}">
                <adec:decorative xmlns:adec="http://schemas.microsoft.com/office/drawing/2017/decorative" val="1"/>
              </a:ext>
            </a:extLst>
          </p:cNvPr>
          <p:cNvSpPr txBox="1"/>
          <p:nvPr/>
        </p:nvSpPr>
        <p:spPr>
          <a:xfrm>
            <a:off x="5246897" y="557015"/>
            <a:ext cx="3050835" cy="584775"/>
          </a:xfrm>
          <a:prstGeom prst="rect">
            <a:avLst/>
          </a:prstGeom>
          <a:noFill/>
        </p:spPr>
        <p:txBody>
          <a:bodyPr wrap="none" rtlCol="0">
            <a:spAutoFit/>
          </a:bodyPr>
          <a:lstStyle/>
          <a:p>
            <a:r>
              <a:rPr lang="en-GB" sz="3200" b="1" dirty="0">
                <a:solidFill>
                  <a:srgbClr val="FF0000"/>
                </a:solidFill>
                <a:latin typeface="Century Gothic" panose="020B0502020202020204" pitchFamily="34" charset="0"/>
              </a:rPr>
              <a:t>PRESS RECORD</a:t>
            </a:r>
            <a:endParaRPr lang="en-AU" sz="3200" b="1" dirty="0">
              <a:solidFill>
                <a:srgbClr val="FF0000"/>
              </a:solidFill>
              <a:latin typeface="Century Gothic" panose="020B0502020202020204" pitchFamily="34" charset="0"/>
            </a:endParaRPr>
          </a:p>
        </p:txBody>
      </p:sp>
      <p:sp>
        <p:nvSpPr>
          <p:cNvPr id="5" name="Oval 4">
            <a:extLst>
              <a:ext uri="{FF2B5EF4-FFF2-40B4-BE49-F238E27FC236}">
                <a16:creationId xmlns:a16="http://schemas.microsoft.com/office/drawing/2014/main" id="{C3FD86BC-3DD8-7E97-7EB2-9BF99E61BB12}"/>
              </a:ext>
              <a:ext uri="{C183D7F6-B498-43B3-948B-1728B52AA6E4}">
                <adec:decorative xmlns:adec="http://schemas.microsoft.com/office/drawing/2017/decorative" val="1"/>
              </a:ext>
            </a:extLst>
          </p:cNvPr>
          <p:cNvSpPr/>
          <p:nvPr/>
        </p:nvSpPr>
        <p:spPr>
          <a:xfrm>
            <a:off x="4677403" y="610863"/>
            <a:ext cx="477078" cy="47707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AA8E3-06F2-9B59-6764-B79BD90A3A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6C54AA-5068-9CE0-2C50-E939B26FC8E6}"/>
              </a:ext>
            </a:extLst>
          </p:cNvPr>
          <p:cNvSpPr>
            <a:spLocks noGrp="1"/>
          </p:cNvSpPr>
          <p:nvPr>
            <p:ph type="title"/>
          </p:nvPr>
        </p:nvSpPr>
        <p:spPr/>
        <p:txBody>
          <a:bodyPr/>
          <a:lstStyle/>
          <a:p>
            <a:r>
              <a:rPr lang="en-US" dirty="0"/>
              <a:t>Creating an account: Step 2</a:t>
            </a:r>
          </a:p>
        </p:txBody>
      </p:sp>
      <p:pic>
        <p:nvPicPr>
          <p:cNvPr id="3" name="Picture 2" descr="A screenshot of the account creation screen for LinkedIn. There is an email field and a password field, and a blue button reading “Agree and join”">
            <a:extLst>
              <a:ext uri="{FF2B5EF4-FFF2-40B4-BE49-F238E27FC236}">
                <a16:creationId xmlns:a16="http://schemas.microsoft.com/office/drawing/2014/main" id="{5AED98C4-7E08-35DC-2D60-FA045065555C}"/>
              </a:ext>
            </a:extLst>
          </p:cNvPr>
          <p:cNvPicPr>
            <a:picLocks noChangeAspect="1"/>
          </p:cNvPicPr>
          <p:nvPr/>
        </p:nvPicPr>
        <p:blipFill>
          <a:blip r:embed="rId2"/>
          <a:stretch>
            <a:fillRect/>
          </a:stretch>
        </p:blipFill>
        <p:spPr>
          <a:xfrm>
            <a:off x="2459181" y="1502708"/>
            <a:ext cx="6175664" cy="4927032"/>
          </a:xfrm>
          <a:prstGeom prst="rect">
            <a:avLst/>
          </a:prstGeom>
          <a:ln w="38100">
            <a:solidFill>
              <a:srgbClr val="4C8C4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55354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635E4-0BFC-65D7-3589-E51069F2AB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977DA3-C6BD-C550-6CC1-55C8AD3A370D}"/>
              </a:ext>
            </a:extLst>
          </p:cNvPr>
          <p:cNvSpPr>
            <a:spLocks noGrp="1"/>
          </p:cNvSpPr>
          <p:nvPr>
            <p:ph type="title"/>
          </p:nvPr>
        </p:nvSpPr>
        <p:spPr/>
        <p:txBody>
          <a:bodyPr/>
          <a:lstStyle/>
          <a:p>
            <a:r>
              <a:rPr lang="en-US" dirty="0"/>
              <a:t>What’s in a profile</a:t>
            </a:r>
          </a:p>
        </p:txBody>
      </p:sp>
      <p:sp>
        <p:nvSpPr>
          <p:cNvPr id="3" name="Content Placeholder 2">
            <a:extLst>
              <a:ext uri="{FF2B5EF4-FFF2-40B4-BE49-F238E27FC236}">
                <a16:creationId xmlns:a16="http://schemas.microsoft.com/office/drawing/2014/main" id="{B67E308B-58F5-073C-5C3E-A0C6F3DA81F5}"/>
              </a:ext>
            </a:extLst>
          </p:cNvPr>
          <p:cNvSpPr>
            <a:spLocks noGrp="1"/>
          </p:cNvSpPr>
          <p:nvPr>
            <p:ph idx="1"/>
          </p:nvPr>
        </p:nvSpPr>
        <p:spPr/>
        <p:txBody>
          <a:bodyPr/>
          <a:lstStyle/>
          <a:p>
            <a:pPr>
              <a:lnSpc>
                <a:spcPct val="150000"/>
              </a:lnSpc>
            </a:pPr>
            <a:r>
              <a:rPr lang="en-US" dirty="0"/>
              <a:t>Photo and headline.</a:t>
            </a:r>
          </a:p>
          <a:p>
            <a:pPr>
              <a:lnSpc>
                <a:spcPct val="150000"/>
              </a:lnSpc>
            </a:pPr>
            <a:r>
              <a:rPr lang="en-US" dirty="0"/>
              <a:t>About summary.</a:t>
            </a:r>
          </a:p>
          <a:p>
            <a:pPr>
              <a:lnSpc>
                <a:spcPct val="150000"/>
              </a:lnSpc>
            </a:pPr>
            <a:r>
              <a:rPr lang="en-US" dirty="0"/>
              <a:t>Experience, education, volunteering.</a:t>
            </a:r>
          </a:p>
          <a:p>
            <a:pPr>
              <a:lnSpc>
                <a:spcPct val="150000"/>
              </a:lnSpc>
            </a:pPr>
            <a:r>
              <a:rPr lang="en-US" dirty="0"/>
              <a:t>Skills and interests.</a:t>
            </a:r>
          </a:p>
        </p:txBody>
      </p:sp>
      <p:sp>
        <p:nvSpPr>
          <p:cNvPr id="4" name="Oval 3">
            <a:extLst>
              <a:ext uri="{FF2B5EF4-FFF2-40B4-BE49-F238E27FC236}">
                <a16:creationId xmlns:a16="http://schemas.microsoft.com/office/drawing/2014/main" id="{F2FADDA2-BC11-6829-BB9F-667E061B48CC}"/>
              </a:ext>
              <a:ext uri="{C183D7F6-B498-43B3-948B-1728B52AA6E4}">
                <adec:decorative xmlns:adec="http://schemas.microsoft.com/office/drawing/2017/decorative" val="1"/>
              </a:ext>
            </a:extLst>
          </p:cNvPr>
          <p:cNvSpPr/>
          <p:nvPr/>
        </p:nvSpPr>
        <p:spPr>
          <a:xfrm>
            <a:off x="9078409" y="166780"/>
            <a:ext cx="2954215" cy="2954215"/>
          </a:xfrm>
          <a:prstGeom prst="ellipse">
            <a:avLst/>
          </a:prstGeom>
          <a:solidFill>
            <a:srgbClr val="512F8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Graphic 5" descr="Employee badge with solid fill">
            <a:extLst>
              <a:ext uri="{FF2B5EF4-FFF2-40B4-BE49-F238E27FC236}">
                <a16:creationId xmlns:a16="http://schemas.microsoft.com/office/drawing/2014/main" id="{599DB939-F05F-79DF-7522-1D0DF5917E1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75516" y="563887"/>
            <a:ext cx="2160000" cy="2160000"/>
          </a:xfrm>
          <a:prstGeom prst="rect">
            <a:avLst/>
          </a:prstGeom>
        </p:spPr>
      </p:pic>
    </p:spTree>
    <p:extLst>
      <p:ext uri="{BB962C8B-B14F-4D97-AF65-F5344CB8AC3E}">
        <p14:creationId xmlns:p14="http://schemas.microsoft.com/office/powerpoint/2010/main" val="720302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50DB9-A596-4D3D-619E-4A750512D0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3C598F-C447-CA36-1E2C-16A2903235B1}"/>
              </a:ext>
              <a:ext uri="{C183D7F6-B498-43B3-948B-1728B52AA6E4}">
                <adec:decorative xmlns:adec="http://schemas.microsoft.com/office/drawing/2017/decorative" val="0"/>
              </a:ext>
            </a:extLst>
          </p:cNvPr>
          <p:cNvSpPr>
            <a:spLocks noGrp="1"/>
          </p:cNvSpPr>
          <p:nvPr>
            <p:ph type="title"/>
          </p:nvPr>
        </p:nvSpPr>
        <p:spPr/>
        <p:txBody>
          <a:bodyPr/>
          <a:lstStyle/>
          <a:p>
            <a:r>
              <a:rPr lang="en-US" dirty="0"/>
              <a:t>The profile photo</a:t>
            </a:r>
          </a:p>
        </p:txBody>
      </p:sp>
      <p:grpSp>
        <p:nvGrpSpPr>
          <p:cNvPr id="5" name="Group 4" descr="LinkedIn profile header for Taryn Brumfitt. The background is bright pink with bold yellow text saying “TARYN BRUMFITT.” Taryn is pictured twice—once in a black outfit in the banner and again in a pink outfit as her profile photo, which is highlighted with a yellow arrow labeled “Profile photo.” Her title includes “Global Keynote Speaker” and “2023 Australian of the Year.” The profile also shows her location, website, and follower count (9,686 followers, 500+ connections).">
            <a:extLst>
              <a:ext uri="{FF2B5EF4-FFF2-40B4-BE49-F238E27FC236}">
                <a16:creationId xmlns:a16="http://schemas.microsoft.com/office/drawing/2014/main" id="{708C3DBF-E41A-E129-437C-B6C5D51F10D0}"/>
              </a:ext>
            </a:extLst>
          </p:cNvPr>
          <p:cNvGrpSpPr/>
          <p:nvPr/>
        </p:nvGrpSpPr>
        <p:grpSpPr>
          <a:xfrm>
            <a:off x="0" y="1417638"/>
            <a:ext cx="9067800" cy="4966553"/>
            <a:chOff x="0" y="1417638"/>
            <a:chExt cx="9067800" cy="4966553"/>
          </a:xfrm>
        </p:grpSpPr>
        <p:pic>
          <p:nvPicPr>
            <p:cNvPr id="4" name="Picture 3">
              <a:extLst>
                <a:ext uri="{FF2B5EF4-FFF2-40B4-BE49-F238E27FC236}">
                  <a16:creationId xmlns:a16="http://schemas.microsoft.com/office/drawing/2014/main" id="{9AC92109-29DB-9FA2-2D5B-F6ECB4B9CDD7}"/>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1295400" y="1417638"/>
              <a:ext cx="7772400" cy="4966553"/>
            </a:xfrm>
            <a:prstGeom prst="rect">
              <a:avLst/>
            </a:prstGeom>
            <a:ln w="38100">
              <a:solidFill>
                <a:srgbClr val="4C8C40"/>
              </a:solidFill>
            </a:ln>
            <a:effectLst>
              <a:outerShdw blurRad="50800" dist="38100" dir="2700000" algn="tl" rotWithShape="0">
                <a:prstClr val="black">
                  <a:alpha val="40000"/>
                </a:prstClr>
              </a:outerShdw>
            </a:effectLst>
          </p:spPr>
        </p:pic>
        <p:sp>
          <p:nvSpPr>
            <p:cNvPr id="18" name="TextBox 17">
              <a:extLst>
                <a:ext uri="{FF2B5EF4-FFF2-40B4-BE49-F238E27FC236}">
                  <a16:creationId xmlns:a16="http://schemas.microsoft.com/office/drawing/2014/main" id="{20ADDA3B-BB73-C25D-FB59-9AD9C3244FA2}"/>
                </a:ext>
                <a:ext uri="{C183D7F6-B498-43B3-948B-1728B52AA6E4}">
                  <adec:decorative xmlns:adec="http://schemas.microsoft.com/office/drawing/2017/decorative" val="0"/>
                </a:ext>
              </a:extLst>
            </p:cNvPr>
            <p:cNvSpPr txBox="1"/>
            <p:nvPr/>
          </p:nvSpPr>
          <p:spPr>
            <a:xfrm>
              <a:off x="0" y="3397348"/>
              <a:ext cx="1579995" cy="611386"/>
            </a:xfrm>
            <a:prstGeom prst="rightArrow">
              <a:avLst/>
            </a:prstGeom>
            <a:solidFill>
              <a:srgbClr val="FFFF00"/>
            </a:solidFill>
            <a:ln>
              <a:solidFill>
                <a:schemeClr val="tx1"/>
              </a:solidFill>
            </a:ln>
          </p:spPr>
          <p:txBody>
            <a:bodyPr wrap="square" rtlCol="0">
              <a:spAutoFit/>
            </a:bodyPr>
            <a:lstStyle/>
            <a:p>
              <a:pPr algn="ctr"/>
              <a:r>
                <a:rPr lang="en-US" sz="1400" b="1" dirty="0">
                  <a:latin typeface="Century Gothic" panose="020B0502020202020204" pitchFamily="34" charset="0"/>
                </a:rPr>
                <a:t>Profile photo</a:t>
              </a:r>
            </a:p>
          </p:txBody>
        </p:sp>
      </p:grpSp>
    </p:spTree>
    <p:extLst>
      <p:ext uri="{BB962C8B-B14F-4D97-AF65-F5344CB8AC3E}">
        <p14:creationId xmlns:p14="http://schemas.microsoft.com/office/powerpoint/2010/main" val="32363275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BB78E-FBCD-8342-26AB-8453F97A72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45D187-5BD7-870E-82D4-3DBE49709EB8}"/>
              </a:ext>
            </a:extLst>
          </p:cNvPr>
          <p:cNvSpPr>
            <a:spLocks noGrp="1"/>
          </p:cNvSpPr>
          <p:nvPr>
            <p:ph type="title"/>
          </p:nvPr>
        </p:nvSpPr>
        <p:spPr/>
        <p:txBody>
          <a:bodyPr/>
          <a:lstStyle/>
          <a:p>
            <a:r>
              <a:rPr lang="en-US" dirty="0"/>
              <a:t>5 tips for a good profile photo</a:t>
            </a:r>
          </a:p>
        </p:txBody>
      </p:sp>
      <p:sp>
        <p:nvSpPr>
          <p:cNvPr id="3" name="Content Placeholder 2">
            <a:extLst>
              <a:ext uri="{FF2B5EF4-FFF2-40B4-BE49-F238E27FC236}">
                <a16:creationId xmlns:a16="http://schemas.microsoft.com/office/drawing/2014/main" id="{36B68B2F-73A8-A19F-3644-68D8E2E9972D}"/>
              </a:ext>
            </a:extLst>
          </p:cNvPr>
          <p:cNvSpPr>
            <a:spLocks noGrp="1"/>
          </p:cNvSpPr>
          <p:nvPr>
            <p:ph idx="1"/>
          </p:nvPr>
        </p:nvSpPr>
        <p:spPr>
          <a:xfrm>
            <a:off x="609600" y="1600202"/>
            <a:ext cx="10972800" cy="3252354"/>
          </a:xfrm>
        </p:spPr>
        <p:txBody>
          <a:bodyPr>
            <a:normAutofit fontScale="85000" lnSpcReduction="20000"/>
          </a:bodyPr>
          <a:lstStyle/>
          <a:p>
            <a:pPr marL="514350" indent="-514350">
              <a:lnSpc>
                <a:spcPct val="150000"/>
              </a:lnSpc>
              <a:buFont typeface="+mj-lt"/>
              <a:buAutoNum type="arabicPeriod"/>
            </a:pPr>
            <a:r>
              <a:rPr lang="en-AU" dirty="0"/>
              <a:t>Face in clear light.</a:t>
            </a:r>
            <a:endParaRPr lang="en-AU" sz="1800" dirty="0"/>
          </a:p>
          <a:p>
            <a:pPr marL="514350" indent="-514350">
              <a:lnSpc>
                <a:spcPct val="150000"/>
              </a:lnSpc>
              <a:buFont typeface="+mj-lt"/>
              <a:buAutoNum type="arabicPeriod"/>
            </a:pPr>
            <a:r>
              <a:rPr lang="en-AU" dirty="0"/>
              <a:t>Simple background.</a:t>
            </a:r>
          </a:p>
          <a:p>
            <a:pPr marL="514350" indent="-514350">
              <a:lnSpc>
                <a:spcPct val="150000"/>
              </a:lnSpc>
              <a:buFont typeface="+mj-lt"/>
              <a:buAutoNum type="arabicPeriod"/>
            </a:pPr>
            <a:r>
              <a:rPr lang="en-AU" dirty="0"/>
              <a:t>Frame and posture.</a:t>
            </a:r>
          </a:p>
          <a:p>
            <a:pPr marL="514350" indent="-514350">
              <a:lnSpc>
                <a:spcPct val="150000"/>
              </a:lnSpc>
              <a:buFont typeface="+mj-lt"/>
              <a:buAutoNum type="arabicPeriod"/>
            </a:pPr>
            <a:r>
              <a:rPr lang="en-AU" dirty="0"/>
              <a:t>Clean image, not filters.</a:t>
            </a:r>
          </a:p>
          <a:p>
            <a:pPr marL="514350" indent="-514350">
              <a:lnSpc>
                <a:spcPct val="150000"/>
              </a:lnSpc>
              <a:buFont typeface="+mj-lt"/>
              <a:buAutoNum type="arabicPeriod"/>
            </a:pPr>
            <a:r>
              <a:rPr lang="en-AU" dirty="0"/>
              <a:t>Wear solid colours, avoid distractions.</a:t>
            </a:r>
          </a:p>
        </p:txBody>
      </p:sp>
      <p:sp>
        <p:nvSpPr>
          <p:cNvPr id="6" name="TextBox 5">
            <a:extLst>
              <a:ext uri="{FF2B5EF4-FFF2-40B4-BE49-F238E27FC236}">
                <a16:creationId xmlns:a16="http://schemas.microsoft.com/office/drawing/2014/main" id="{0DCC136B-86AB-ED6D-0BA6-8EE141BB4345}"/>
              </a:ext>
            </a:extLst>
          </p:cNvPr>
          <p:cNvSpPr txBox="1"/>
          <p:nvPr/>
        </p:nvSpPr>
        <p:spPr>
          <a:xfrm>
            <a:off x="609600" y="5247033"/>
            <a:ext cx="9064336" cy="963242"/>
          </a:xfrm>
          <a:prstGeom prst="roundRect">
            <a:avLst/>
          </a:prstGeom>
          <a:solidFill>
            <a:srgbClr val="98BE89"/>
          </a:solidFill>
        </p:spPr>
        <p:txBody>
          <a:bodyPr wrap="square">
            <a:spAutoFit/>
          </a:bodyPr>
          <a:lstStyle/>
          <a:p>
            <a:pPr>
              <a:lnSpc>
                <a:spcPct val="150000"/>
              </a:lnSpc>
            </a:pPr>
            <a:r>
              <a:rPr lang="en-AU" b="1" dirty="0">
                <a:latin typeface="Century Gothic" panose="020B0502020202020204" pitchFamily="34" charset="0"/>
              </a:rPr>
              <a:t>Privacy note:</a:t>
            </a:r>
            <a:endParaRPr lang="en-AU" dirty="0">
              <a:latin typeface="Century Gothic" panose="020B0502020202020204" pitchFamily="34" charset="0"/>
            </a:endParaRPr>
          </a:p>
          <a:p>
            <a:pPr marL="285750" indent="-285750">
              <a:lnSpc>
                <a:spcPct val="150000"/>
              </a:lnSpc>
              <a:buFont typeface="Arial" panose="020B0604020202020204" pitchFamily="34" charset="0"/>
              <a:buChar char="•"/>
            </a:pPr>
            <a:r>
              <a:rPr lang="en-AU" dirty="0">
                <a:latin typeface="Century Gothic" panose="020B0502020202020204" pitchFamily="34" charset="0"/>
              </a:rPr>
              <a:t>If you’d rather not use a photo, that is valid. An initials avatar works.</a:t>
            </a:r>
          </a:p>
        </p:txBody>
      </p:sp>
      <p:sp>
        <p:nvSpPr>
          <p:cNvPr id="4" name="Oval 3">
            <a:extLst>
              <a:ext uri="{FF2B5EF4-FFF2-40B4-BE49-F238E27FC236}">
                <a16:creationId xmlns:a16="http://schemas.microsoft.com/office/drawing/2014/main" id="{C9ECF485-20C4-F746-E422-23FBD87CC4D0}"/>
              </a:ext>
              <a:ext uri="{C183D7F6-B498-43B3-948B-1728B52AA6E4}">
                <adec:decorative xmlns:adec="http://schemas.microsoft.com/office/drawing/2017/decorative" val="1"/>
              </a:ext>
            </a:extLst>
          </p:cNvPr>
          <p:cNvSpPr/>
          <p:nvPr/>
        </p:nvSpPr>
        <p:spPr>
          <a:xfrm>
            <a:off x="9078409" y="166780"/>
            <a:ext cx="2954215" cy="2954215"/>
          </a:xfrm>
          <a:prstGeom prst="ellipse">
            <a:avLst/>
          </a:prstGeom>
          <a:solidFill>
            <a:srgbClr val="512F8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Graphic 8" descr="Camera with solid fill">
            <a:extLst>
              <a:ext uri="{FF2B5EF4-FFF2-40B4-BE49-F238E27FC236}">
                <a16:creationId xmlns:a16="http://schemas.microsoft.com/office/drawing/2014/main" id="{DE498EA1-434A-C384-6F7A-A80494D09B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75516" y="520202"/>
            <a:ext cx="2160000" cy="2160000"/>
          </a:xfrm>
          <a:prstGeom prst="rect">
            <a:avLst/>
          </a:prstGeom>
        </p:spPr>
      </p:pic>
    </p:spTree>
    <p:extLst>
      <p:ext uri="{BB962C8B-B14F-4D97-AF65-F5344CB8AC3E}">
        <p14:creationId xmlns:p14="http://schemas.microsoft.com/office/powerpoint/2010/main" val="2002570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2141F-573B-51C5-314A-AAFE54B3B6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23E9ED-E24A-E8B4-4CA8-8AC2142AEF3F}"/>
              </a:ext>
            </a:extLst>
          </p:cNvPr>
          <p:cNvSpPr>
            <a:spLocks noGrp="1"/>
          </p:cNvSpPr>
          <p:nvPr>
            <p:ph type="title"/>
          </p:nvPr>
        </p:nvSpPr>
        <p:spPr/>
        <p:txBody>
          <a:bodyPr/>
          <a:lstStyle/>
          <a:p>
            <a:r>
              <a:rPr lang="en-US" dirty="0"/>
              <a:t>Example: Profile photos</a:t>
            </a:r>
          </a:p>
        </p:txBody>
      </p:sp>
      <p:pic>
        <p:nvPicPr>
          <p:cNvPr id="8" name="Picture 7" descr="A person holding a cup of coffee">
            <a:extLst>
              <a:ext uri="{FF2B5EF4-FFF2-40B4-BE49-F238E27FC236}">
                <a16:creationId xmlns:a16="http://schemas.microsoft.com/office/drawing/2014/main" id="{EC1AE881-DE3A-B30A-CDDC-001F8BCE4C25}"/>
              </a:ext>
            </a:extLst>
          </p:cNvPr>
          <p:cNvPicPr>
            <a:picLocks noChangeAspect="1"/>
          </p:cNvPicPr>
          <p:nvPr/>
        </p:nvPicPr>
        <p:blipFill>
          <a:blip r:embed="rId3"/>
          <a:srcRect l="22593" t="8939" r="24259" b="50000"/>
          <a:stretch>
            <a:fillRect/>
          </a:stretch>
        </p:blipFill>
        <p:spPr>
          <a:xfrm>
            <a:off x="609600" y="1641764"/>
            <a:ext cx="2431473" cy="2815936"/>
          </a:xfrm>
          <a:prstGeom prst="rect">
            <a:avLst/>
          </a:prstGeom>
          <a:ln w="38100">
            <a:solidFill>
              <a:srgbClr val="4C8C40"/>
            </a:solidFill>
          </a:ln>
          <a:effectLst>
            <a:outerShdw blurRad="50800" dist="38100" dir="2700000" algn="tl" rotWithShape="0">
              <a:prstClr val="black">
                <a:alpha val="40000"/>
              </a:prstClr>
            </a:outerShdw>
          </a:effectLst>
        </p:spPr>
      </p:pic>
      <p:pic>
        <p:nvPicPr>
          <p:cNvPr id="6" name="Picture 5" descr="A person in a suit jacket">
            <a:extLst>
              <a:ext uri="{FF2B5EF4-FFF2-40B4-BE49-F238E27FC236}">
                <a16:creationId xmlns:a16="http://schemas.microsoft.com/office/drawing/2014/main" id="{F3222FE5-1973-8377-8D3F-74F9FA04DC30}"/>
              </a:ext>
            </a:extLst>
          </p:cNvPr>
          <p:cNvPicPr>
            <a:picLocks noChangeAspect="1"/>
          </p:cNvPicPr>
          <p:nvPr/>
        </p:nvPicPr>
        <p:blipFill>
          <a:blip r:embed="rId4"/>
          <a:srcRect l="7378" r="5845" b="35000"/>
          <a:stretch>
            <a:fillRect/>
          </a:stretch>
        </p:blipFill>
        <p:spPr>
          <a:xfrm>
            <a:off x="3928516" y="1641764"/>
            <a:ext cx="2711548" cy="2845106"/>
          </a:xfrm>
          <a:prstGeom prst="rect">
            <a:avLst/>
          </a:prstGeom>
          <a:ln w="38100">
            <a:solidFill>
              <a:srgbClr val="4C8C40"/>
            </a:solidFill>
          </a:ln>
          <a:effectLst>
            <a:outerShdw blurRad="50800" dist="38100" dir="2700000" algn="tl" rotWithShape="0">
              <a:prstClr val="black">
                <a:alpha val="40000"/>
              </a:prstClr>
            </a:outerShdw>
          </a:effectLst>
        </p:spPr>
      </p:pic>
      <p:pic>
        <p:nvPicPr>
          <p:cNvPr id="9" name="Picture 8" descr="A person in a suit smiling">
            <a:extLst>
              <a:ext uri="{FF2B5EF4-FFF2-40B4-BE49-F238E27FC236}">
                <a16:creationId xmlns:a16="http://schemas.microsoft.com/office/drawing/2014/main" id="{E4A6166F-504E-C6C3-5C0A-872CD3FCE4DD}"/>
              </a:ext>
            </a:extLst>
          </p:cNvPr>
          <p:cNvPicPr>
            <a:picLocks noChangeAspect="1"/>
          </p:cNvPicPr>
          <p:nvPr/>
        </p:nvPicPr>
        <p:blipFill>
          <a:blip r:embed="rId5"/>
          <a:srcRect l="16371" t="18509" r="13807" b="31360"/>
          <a:stretch>
            <a:fillRect/>
          </a:stretch>
        </p:blipFill>
        <p:spPr>
          <a:xfrm>
            <a:off x="7527507" y="1641764"/>
            <a:ext cx="2643426" cy="2845106"/>
          </a:xfrm>
          <a:prstGeom prst="rect">
            <a:avLst/>
          </a:prstGeom>
          <a:ln w="38100">
            <a:solidFill>
              <a:srgbClr val="4C8C40"/>
            </a:solidFill>
          </a:ln>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E02CE626-6650-6D2B-CF5C-A1369010658A}"/>
              </a:ext>
            </a:extLst>
          </p:cNvPr>
          <p:cNvSpPr txBox="1"/>
          <p:nvPr/>
        </p:nvSpPr>
        <p:spPr>
          <a:xfrm>
            <a:off x="609600" y="5024342"/>
            <a:ext cx="6198483" cy="963242"/>
          </a:xfrm>
          <a:prstGeom prst="roundRect">
            <a:avLst/>
          </a:prstGeom>
          <a:solidFill>
            <a:srgbClr val="98BE89"/>
          </a:solidFill>
        </p:spPr>
        <p:txBody>
          <a:bodyPr wrap="square">
            <a:spAutoFit/>
          </a:bodyPr>
          <a:lstStyle/>
          <a:p>
            <a:pPr>
              <a:lnSpc>
                <a:spcPct val="150000"/>
              </a:lnSpc>
            </a:pPr>
            <a:r>
              <a:rPr lang="en-AU" b="1" dirty="0">
                <a:latin typeface="Century Gothic" panose="020B0502020202020204" pitchFamily="34" charset="0"/>
              </a:rPr>
              <a:t>Need a LinkedIn headshot?</a:t>
            </a:r>
            <a:endParaRPr lang="en-AU" dirty="0">
              <a:latin typeface="Century Gothic" panose="020B0502020202020204" pitchFamily="34" charset="0"/>
            </a:endParaRPr>
          </a:p>
          <a:p>
            <a:pPr>
              <a:lnSpc>
                <a:spcPct val="150000"/>
              </a:lnSpc>
            </a:pPr>
            <a:r>
              <a:rPr lang="en-AU" dirty="0">
                <a:latin typeface="Century Gothic" panose="020B0502020202020204" pitchFamily="34" charset="0"/>
              </a:rPr>
              <a:t>Book your spot on Friday 30 January &gt;&gt;</a:t>
            </a:r>
          </a:p>
        </p:txBody>
      </p:sp>
      <p:pic>
        <p:nvPicPr>
          <p:cNvPr id="13" name="Picture 12" descr="A qr code with a logo">
            <a:extLst>
              <a:ext uri="{FF2B5EF4-FFF2-40B4-BE49-F238E27FC236}">
                <a16:creationId xmlns:a16="http://schemas.microsoft.com/office/drawing/2014/main" id="{5DDE15A6-7F2B-CB0F-70C5-1A2B91945B2B}"/>
              </a:ext>
            </a:extLst>
          </p:cNvPr>
          <p:cNvPicPr>
            <a:picLocks noChangeAspect="1"/>
          </p:cNvPicPr>
          <p:nvPr/>
        </p:nvPicPr>
        <p:blipFill>
          <a:blip r:embed="rId6"/>
          <a:stretch>
            <a:fillRect/>
          </a:stretch>
        </p:blipFill>
        <p:spPr>
          <a:xfrm>
            <a:off x="5284290" y="4716556"/>
            <a:ext cx="1623419" cy="1623419"/>
          </a:xfrm>
          <a:prstGeom prst="rect">
            <a:avLst/>
          </a:prstGeom>
          <a:ln w="38100">
            <a:solidFill>
              <a:srgbClr val="4C8C4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092372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57C66-8384-B058-A399-3D975DFB69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2113E0-5BF4-3320-64DE-53366C0E2E5D}"/>
              </a:ext>
            </a:extLst>
          </p:cNvPr>
          <p:cNvSpPr>
            <a:spLocks noGrp="1"/>
          </p:cNvSpPr>
          <p:nvPr>
            <p:ph type="title"/>
          </p:nvPr>
        </p:nvSpPr>
        <p:spPr/>
        <p:txBody>
          <a:bodyPr/>
          <a:lstStyle/>
          <a:p>
            <a:r>
              <a:rPr lang="en-US" dirty="0"/>
              <a:t>The headline</a:t>
            </a:r>
          </a:p>
        </p:txBody>
      </p:sp>
      <p:grpSp>
        <p:nvGrpSpPr>
          <p:cNvPr id="6" name="Group 5" descr="A LinkedIn profile for Taryn Brumfitt. The banner features Taryn standing confidently in a black blazer with the text “TARYN BRUMFITT – GLOBAL IMPACT ENTREPRENEUR – KEYNOTE SPEAKER” and her website (tarynbrumfitt.com) in pink and yellow. Her profile photo shows her in a bright pink outfit. Her headline reads: &quot;GLOBAL KEYNOTE SPEAKER | 2023 Australian of the Year | Social Impact Entrepreneur | Film Director | 5 x Author | 250+ Keynotes | Rated as GE’s highest rated speaker | Executive Director ADL-NYC-LA.&quot; She is based in Greater Adelaide Area with 9,686 followers and 500+ connections.">
            <a:extLst>
              <a:ext uri="{FF2B5EF4-FFF2-40B4-BE49-F238E27FC236}">
                <a16:creationId xmlns:a16="http://schemas.microsoft.com/office/drawing/2014/main" id="{4E4D917E-4FD4-09CF-413A-E96CCB38FEB7}"/>
              </a:ext>
            </a:extLst>
          </p:cNvPr>
          <p:cNvGrpSpPr/>
          <p:nvPr/>
        </p:nvGrpSpPr>
        <p:grpSpPr>
          <a:xfrm>
            <a:off x="290754" y="1417638"/>
            <a:ext cx="8942070" cy="4966553"/>
            <a:chOff x="290754" y="1417638"/>
            <a:chExt cx="8942070" cy="4966553"/>
          </a:xfrm>
        </p:grpSpPr>
        <p:pic>
          <p:nvPicPr>
            <p:cNvPr id="4" name="Picture 3" descr="A LinkedIn profile. A yellow arrow with the word “Headline” is pointing towards the LinkedIn headline example.">
              <a:extLst>
                <a:ext uri="{FF2B5EF4-FFF2-40B4-BE49-F238E27FC236}">
                  <a16:creationId xmlns:a16="http://schemas.microsoft.com/office/drawing/2014/main" id="{5D332682-197C-5B41-2838-EF34B1A81FDE}"/>
                </a:ext>
              </a:extLst>
            </p:cNvPr>
            <p:cNvPicPr>
              <a:picLocks noChangeAspect="1"/>
            </p:cNvPicPr>
            <p:nvPr/>
          </p:nvPicPr>
          <p:blipFill>
            <a:blip r:embed="rId3"/>
            <a:stretch>
              <a:fillRect/>
            </a:stretch>
          </p:blipFill>
          <p:spPr>
            <a:xfrm>
              <a:off x="1460424" y="1417638"/>
              <a:ext cx="7772400" cy="4966553"/>
            </a:xfrm>
            <a:prstGeom prst="rect">
              <a:avLst/>
            </a:prstGeom>
            <a:ln w="38100">
              <a:solidFill>
                <a:srgbClr val="4C8C40"/>
              </a:solidFill>
            </a:ln>
            <a:effectLst>
              <a:outerShdw blurRad="50800" dist="38100" dir="2700000" algn="tl" rotWithShape="0">
                <a:prstClr val="black">
                  <a:alpha val="40000"/>
                </a:prstClr>
              </a:outerShdw>
            </a:effectLst>
          </p:spPr>
        </p:pic>
        <p:sp>
          <p:nvSpPr>
            <p:cNvPr id="17" name="Rectangle 16">
              <a:extLst>
                <a:ext uri="{FF2B5EF4-FFF2-40B4-BE49-F238E27FC236}">
                  <a16:creationId xmlns:a16="http://schemas.microsoft.com/office/drawing/2014/main" id="{5301AEA2-F105-0DBA-B8FD-5A179D6986A1}"/>
                </a:ext>
                <a:ext uri="{C183D7F6-B498-43B3-948B-1728B52AA6E4}">
                  <adec:decorative xmlns:adec="http://schemas.microsoft.com/office/drawing/2017/decorative" val="1"/>
                </a:ext>
              </a:extLst>
            </p:cNvPr>
            <p:cNvSpPr/>
            <p:nvPr/>
          </p:nvSpPr>
          <p:spPr>
            <a:xfrm>
              <a:off x="1734130" y="4866520"/>
              <a:ext cx="4821414" cy="774624"/>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A939F83F-0FDD-CBF9-D8A8-96BE5861F88F}"/>
                </a:ext>
              </a:extLst>
            </p:cNvPr>
            <p:cNvSpPr txBox="1"/>
            <p:nvPr/>
          </p:nvSpPr>
          <p:spPr>
            <a:xfrm>
              <a:off x="290754" y="4866520"/>
              <a:ext cx="1306523" cy="611386"/>
            </a:xfrm>
            <a:prstGeom prst="rightArrow">
              <a:avLst/>
            </a:prstGeom>
            <a:solidFill>
              <a:srgbClr val="FFFF00"/>
            </a:solidFill>
            <a:ln>
              <a:solidFill>
                <a:schemeClr val="tx1"/>
              </a:solidFill>
            </a:ln>
          </p:spPr>
          <p:txBody>
            <a:bodyPr wrap="square" rtlCol="0">
              <a:spAutoFit/>
            </a:bodyPr>
            <a:lstStyle/>
            <a:p>
              <a:pPr algn="ctr"/>
              <a:r>
                <a:rPr lang="en-US" sz="1400" b="1" dirty="0">
                  <a:latin typeface="Century Gothic" panose="020B0502020202020204" pitchFamily="34" charset="0"/>
                </a:rPr>
                <a:t>Headline</a:t>
              </a:r>
            </a:p>
          </p:txBody>
        </p:sp>
      </p:grpSp>
    </p:spTree>
    <p:extLst>
      <p:ext uri="{BB962C8B-B14F-4D97-AF65-F5344CB8AC3E}">
        <p14:creationId xmlns:p14="http://schemas.microsoft.com/office/powerpoint/2010/main" val="56629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550E49-2C17-EE69-6660-DF09982660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DE2A46-941C-AD96-2942-42398ED2F0D6}"/>
              </a:ext>
            </a:extLst>
          </p:cNvPr>
          <p:cNvSpPr>
            <a:spLocks noGrp="1"/>
          </p:cNvSpPr>
          <p:nvPr>
            <p:ph type="title"/>
          </p:nvPr>
        </p:nvSpPr>
        <p:spPr>
          <a:xfrm>
            <a:off x="609600" y="274638"/>
            <a:ext cx="8576603" cy="1143000"/>
          </a:xfrm>
        </p:spPr>
        <p:txBody>
          <a:bodyPr>
            <a:noAutofit/>
          </a:bodyPr>
          <a:lstStyle/>
          <a:p>
            <a:r>
              <a:rPr lang="en-US" dirty="0"/>
              <a:t>The headline: Formats</a:t>
            </a:r>
          </a:p>
        </p:txBody>
      </p:sp>
      <p:sp>
        <p:nvSpPr>
          <p:cNvPr id="3" name="Content Placeholder 2">
            <a:extLst>
              <a:ext uri="{FF2B5EF4-FFF2-40B4-BE49-F238E27FC236}">
                <a16:creationId xmlns:a16="http://schemas.microsoft.com/office/drawing/2014/main" id="{8067AFD2-CCE4-1001-D927-9C1668849F36}"/>
              </a:ext>
            </a:extLst>
          </p:cNvPr>
          <p:cNvSpPr>
            <a:spLocks noGrp="1"/>
          </p:cNvSpPr>
          <p:nvPr>
            <p:ph idx="1"/>
          </p:nvPr>
        </p:nvSpPr>
        <p:spPr/>
        <p:txBody>
          <a:bodyPr/>
          <a:lstStyle/>
          <a:p>
            <a:pPr>
              <a:lnSpc>
                <a:spcPct val="150000"/>
              </a:lnSpc>
            </a:pPr>
            <a:r>
              <a:rPr lang="en-US" dirty="0"/>
              <a:t>Mission driven.</a:t>
            </a:r>
          </a:p>
          <a:p>
            <a:pPr>
              <a:lnSpc>
                <a:spcPct val="150000"/>
              </a:lnSpc>
            </a:pPr>
            <a:r>
              <a:rPr lang="en-US" dirty="0"/>
              <a:t>Value proposition.</a:t>
            </a:r>
          </a:p>
          <a:p>
            <a:pPr>
              <a:lnSpc>
                <a:spcPct val="150000"/>
              </a:lnSpc>
            </a:pPr>
            <a:r>
              <a:rPr lang="en-US" dirty="0"/>
              <a:t>Role + outcome.</a:t>
            </a:r>
          </a:p>
        </p:txBody>
      </p:sp>
      <p:sp>
        <p:nvSpPr>
          <p:cNvPr id="4" name="Oval 3">
            <a:extLst>
              <a:ext uri="{FF2B5EF4-FFF2-40B4-BE49-F238E27FC236}">
                <a16:creationId xmlns:a16="http://schemas.microsoft.com/office/drawing/2014/main" id="{5DB73A73-EEA4-3EE0-BB84-6AD41094A49D}"/>
              </a:ext>
              <a:ext uri="{C183D7F6-B498-43B3-948B-1728B52AA6E4}">
                <adec:decorative xmlns:adec="http://schemas.microsoft.com/office/drawing/2017/decorative" val="1"/>
              </a:ext>
            </a:extLst>
          </p:cNvPr>
          <p:cNvSpPr/>
          <p:nvPr/>
        </p:nvSpPr>
        <p:spPr>
          <a:xfrm>
            <a:off x="9078409" y="166780"/>
            <a:ext cx="2954215" cy="2954215"/>
          </a:xfrm>
          <a:prstGeom prst="ellipse">
            <a:avLst/>
          </a:prstGeom>
          <a:solidFill>
            <a:srgbClr val="512F8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Graphic 5" descr="Newspaper outline">
            <a:extLst>
              <a:ext uri="{FF2B5EF4-FFF2-40B4-BE49-F238E27FC236}">
                <a16:creationId xmlns:a16="http://schemas.microsoft.com/office/drawing/2014/main" id="{A2C24764-FC80-25D0-7C8B-2C0ABDC362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75516" y="520201"/>
            <a:ext cx="2160000" cy="2160000"/>
          </a:xfrm>
          <a:prstGeom prst="rect">
            <a:avLst/>
          </a:prstGeom>
        </p:spPr>
      </p:pic>
    </p:spTree>
    <p:extLst>
      <p:ext uri="{BB962C8B-B14F-4D97-AF65-F5344CB8AC3E}">
        <p14:creationId xmlns:p14="http://schemas.microsoft.com/office/powerpoint/2010/main" val="1684560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1CA34-756E-C122-B4BA-64762FEC1B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2069FD-D283-BEB0-8C01-AECF5BC8AAF5}"/>
              </a:ext>
            </a:extLst>
          </p:cNvPr>
          <p:cNvSpPr>
            <a:spLocks noGrp="1"/>
          </p:cNvSpPr>
          <p:nvPr>
            <p:ph type="title"/>
          </p:nvPr>
        </p:nvSpPr>
        <p:spPr/>
        <p:txBody>
          <a:bodyPr/>
          <a:lstStyle/>
          <a:p>
            <a:r>
              <a:rPr lang="en-US" dirty="0"/>
              <a:t>The headline: Mission driven</a:t>
            </a:r>
          </a:p>
        </p:txBody>
      </p:sp>
      <p:graphicFrame>
        <p:nvGraphicFramePr>
          <p:cNvPr id="10" name="Table 9">
            <a:extLst>
              <a:ext uri="{FF2B5EF4-FFF2-40B4-BE49-F238E27FC236}">
                <a16:creationId xmlns:a16="http://schemas.microsoft.com/office/drawing/2014/main" id="{5D85B125-C9DC-96F5-B01B-67597D18294F}"/>
              </a:ext>
            </a:extLst>
          </p:cNvPr>
          <p:cNvGraphicFramePr>
            <a:graphicFrameLocks noGrp="1"/>
          </p:cNvGraphicFramePr>
          <p:nvPr/>
        </p:nvGraphicFramePr>
        <p:xfrm>
          <a:off x="379344" y="1417638"/>
          <a:ext cx="9480273" cy="4709577"/>
        </p:xfrm>
        <a:graphic>
          <a:graphicData uri="http://schemas.openxmlformats.org/drawingml/2006/table">
            <a:tbl>
              <a:tblPr firstRow="1" bandRow="1">
                <a:tableStyleId>{5C22544A-7EE6-4342-B048-85BDC9FD1C3A}</a:tableStyleId>
              </a:tblPr>
              <a:tblGrid>
                <a:gridCol w="2022306">
                  <a:extLst>
                    <a:ext uri="{9D8B030D-6E8A-4147-A177-3AD203B41FA5}">
                      <a16:colId xmlns:a16="http://schemas.microsoft.com/office/drawing/2014/main" val="3841647088"/>
                    </a:ext>
                  </a:extLst>
                </a:gridCol>
                <a:gridCol w="7457967">
                  <a:extLst>
                    <a:ext uri="{9D8B030D-6E8A-4147-A177-3AD203B41FA5}">
                      <a16:colId xmlns:a16="http://schemas.microsoft.com/office/drawing/2014/main" val="563635529"/>
                    </a:ext>
                  </a:extLst>
                </a:gridCol>
              </a:tblGrid>
              <a:tr h="1569859">
                <a:tc>
                  <a:txBody>
                    <a:bodyPr/>
                    <a:lstStyle/>
                    <a:p>
                      <a:pPr>
                        <a:lnSpc>
                          <a:spcPct val="150000"/>
                        </a:lnSpc>
                      </a:pPr>
                      <a:r>
                        <a:rPr lang="en-US" sz="2000" b="1" dirty="0">
                          <a:solidFill>
                            <a:schemeClr val="bg1"/>
                          </a:solidFill>
                          <a:latin typeface="Century Gothic" panose="020B0502020202020204" pitchFamily="34" charset="0"/>
                        </a:rPr>
                        <a:t>Good for:</a:t>
                      </a:r>
                    </a:p>
                  </a:txBody>
                  <a:tcPr anchor="ctr">
                    <a:lnL w="12700" cap="flat" cmpd="sng" algn="ctr">
                      <a:solidFill>
                        <a:srgbClr val="512F8D"/>
                      </a:solidFill>
                      <a:prstDash val="solid"/>
                      <a:round/>
                      <a:headEnd type="none" w="med" len="med"/>
                      <a:tailEnd type="none" w="med" len="med"/>
                    </a:lnL>
                    <a:lnR w="12700" cap="flat" cmpd="sng" algn="ctr">
                      <a:solidFill>
                        <a:srgbClr val="512F8D"/>
                      </a:solidFill>
                      <a:prstDash val="solid"/>
                      <a:round/>
                      <a:headEnd type="none" w="med" len="med"/>
                      <a:tailEnd type="none" w="med" len="med"/>
                    </a:lnR>
                    <a:lnT w="12700" cap="flat" cmpd="sng" algn="ctr">
                      <a:solidFill>
                        <a:srgbClr val="512F8D"/>
                      </a:solidFill>
                      <a:prstDash val="solid"/>
                      <a:round/>
                      <a:headEnd type="none" w="med" len="med"/>
                      <a:tailEnd type="none" w="med" len="med"/>
                    </a:lnT>
                    <a:lnB w="12700" cap="flat" cmpd="sng" algn="ctr">
                      <a:solidFill>
                        <a:srgbClr val="512F8D"/>
                      </a:solidFill>
                      <a:prstDash val="solid"/>
                      <a:round/>
                      <a:headEnd type="none" w="med" len="med"/>
                      <a:tailEnd type="none" w="med" len="med"/>
                    </a:lnB>
                    <a:solidFill>
                      <a:srgbClr val="512F8D"/>
                    </a:solidFill>
                  </a:tcPr>
                </a:tc>
                <a:tc>
                  <a:txBody>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lang="en-GB" sz="2000" b="0" kern="1200" dirty="0">
                          <a:solidFill>
                            <a:schemeClr val="dk1"/>
                          </a:solidFill>
                          <a:latin typeface="Century Gothic" panose="020B0502020202020204" pitchFamily="34" charset="0"/>
                          <a:ea typeface="+mn-ea"/>
                          <a:cs typeface="+mn-cs"/>
                        </a:rPr>
                        <a:t>Advocates, volunteers, and community leaders.</a:t>
                      </a:r>
                      <a:endParaRPr lang="en-AU" sz="2000" b="0" kern="1200" dirty="0">
                        <a:solidFill>
                          <a:schemeClr val="dk1"/>
                        </a:solidFill>
                        <a:latin typeface="Century Gothic" panose="020B0502020202020204" pitchFamily="34" charset="0"/>
                        <a:ea typeface="+mn-ea"/>
                        <a:cs typeface="+mn-cs"/>
                      </a:endParaRPr>
                    </a:p>
                  </a:txBody>
                  <a:tcPr anchor="ctr">
                    <a:lnL w="12700" cap="flat" cmpd="sng" algn="ctr">
                      <a:solidFill>
                        <a:srgbClr val="512F8D"/>
                      </a:solidFill>
                      <a:prstDash val="solid"/>
                      <a:round/>
                      <a:headEnd type="none" w="med" len="med"/>
                      <a:tailEnd type="none" w="med" len="med"/>
                    </a:lnL>
                    <a:lnR w="12700" cap="flat" cmpd="sng" algn="ctr">
                      <a:solidFill>
                        <a:srgbClr val="512F8D"/>
                      </a:solidFill>
                      <a:prstDash val="solid"/>
                      <a:round/>
                      <a:headEnd type="none" w="med" len="med"/>
                      <a:tailEnd type="none" w="med" len="med"/>
                    </a:lnR>
                    <a:lnT w="12700" cap="flat" cmpd="sng" algn="ctr">
                      <a:solidFill>
                        <a:srgbClr val="512F8D"/>
                      </a:solidFill>
                      <a:prstDash val="solid"/>
                      <a:round/>
                      <a:headEnd type="none" w="med" len="med"/>
                      <a:tailEnd type="none" w="med" len="med"/>
                    </a:lnT>
                    <a:lnB w="12700" cap="flat" cmpd="sng" algn="ctr">
                      <a:solidFill>
                        <a:srgbClr val="512F8D"/>
                      </a:solidFill>
                      <a:prstDash val="solid"/>
                      <a:round/>
                      <a:headEnd type="none" w="med" len="med"/>
                      <a:tailEnd type="none" w="med" len="med"/>
                    </a:lnB>
                    <a:solidFill>
                      <a:srgbClr val="F8F5F4"/>
                    </a:solidFill>
                  </a:tcPr>
                </a:tc>
                <a:extLst>
                  <a:ext uri="{0D108BD9-81ED-4DB2-BD59-A6C34878D82A}">
                    <a16:rowId xmlns:a16="http://schemas.microsoft.com/office/drawing/2014/main" val="2683243676"/>
                  </a:ext>
                </a:extLst>
              </a:tr>
              <a:tr h="1569859">
                <a:tc>
                  <a:txBody>
                    <a:bodyPr/>
                    <a:lstStyle/>
                    <a:p>
                      <a:pPr>
                        <a:lnSpc>
                          <a:spcPct val="150000"/>
                        </a:lnSpc>
                      </a:pPr>
                      <a:r>
                        <a:rPr lang="en-US" sz="2000" b="1" dirty="0">
                          <a:solidFill>
                            <a:schemeClr val="bg1"/>
                          </a:solidFill>
                          <a:latin typeface="Century Gothic" panose="020B0502020202020204" pitchFamily="34" charset="0"/>
                        </a:rPr>
                        <a:t>Template:</a:t>
                      </a:r>
                    </a:p>
                  </a:txBody>
                  <a:tcPr anchor="ctr">
                    <a:lnL w="12700" cap="flat" cmpd="sng" algn="ctr">
                      <a:solidFill>
                        <a:srgbClr val="512F8D"/>
                      </a:solidFill>
                      <a:prstDash val="solid"/>
                      <a:round/>
                      <a:headEnd type="none" w="med" len="med"/>
                      <a:tailEnd type="none" w="med" len="med"/>
                    </a:lnL>
                    <a:lnR w="12700" cap="flat" cmpd="sng" algn="ctr">
                      <a:solidFill>
                        <a:srgbClr val="512F8D"/>
                      </a:solidFill>
                      <a:prstDash val="solid"/>
                      <a:round/>
                      <a:headEnd type="none" w="med" len="med"/>
                      <a:tailEnd type="none" w="med" len="med"/>
                    </a:lnR>
                    <a:lnT w="12700" cap="flat" cmpd="sng" algn="ctr">
                      <a:solidFill>
                        <a:srgbClr val="512F8D"/>
                      </a:solidFill>
                      <a:prstDash val="solid"/>
                      <a:round/>
                      <a:headEnd type="none" w="med" len="med"/>
                      <a:tailEnd type="none" w="med" len="med"/>
                    </a:lnT>
                    <a:lnB w="12700" cap="flat" cmpd="sng" algn="ctr">
                      <a:solidFill>
                        <a:srgbClr val="512F8D"/>
                      </a:solidFill>
                      <a:prstDash val="solid"/>
                      <a:round/>
                      <a:headEnd type="none" w="med" len="med"/>
                      <a:tailEnd type="none" w="med" len="med"/>
                    </a:lnB>
                    <a:solidFill>
                      <a:srgbClr val="512F8D"/>
                    </a:solidFill>
                  </a:tcPr>
                </a:tc>
                <a:tc>
                  <a:txBody>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lang="en-US" sz="2000" dirty="0">
                          <a:latin typeface="Century Gothic" panose="020B0502020202020204" pitchFamily="34" charset="0"/>
                        </a:rPr>
                        <a:t>Role or interest | key skills / causes | what you want</a:t>
                      </a:r>
                      <a:endParaRPr lang="en-GB" sz="2000" dirty="0">
                        <a:latin typeface="Century Gothic" panose="020B0502020202020204" pitchFamily="34" charset="0"/>
                      </a:endParaRPr>
                    </a:p>
                  </a:txBody>
                  <a:tcPr anchor="ctr">
                    <a:lnL w="12700" cap="flat" cmpd="sng" algn="ctr">
                      <a:solidFill>
                        <a:srgbClr val="512F8D"/>
                      </a:solidFill>
                      <a:prstDash val="solid"/>
                      <a:round/>
                      <a:headEnd type="none" w="med" len="med"/>
                      <a:tailEnd type="none" w="med" len="med"/>
                    </a:lnL>
                    <a:lnR w="12700" cap="flat" cmpd="sng" algn="ctr">
                      <a:solidFill>
                        <a:srgbClr val="512F8D"/>
                      </a:solidFill>
                      <a:prstDash val="solid"/>
                      <a:round/>
                      <a:headEnd type="none" w="med" len="med"/>
                      <a:tailEnd type="none" w="med" len="med"/>
                    </a:lnR>
                    <a:lnT w="12700" cap="flat" cmpd="sng" algn="ctr">
                      <a:solidFill>
                        <a:srgbClr val="512F8D"/>
                      </a:solidFill>
                      <a:prstDash val="solid"/>
                      <a:round/>
                      <a:headEnd type="none" w="med" len="med"/>
                      <a:tailEnd type="none" w="med" len="med"/>
                    </a:lnT>
                    <a:lnB w="12700" cap="flat" cmpd="sng" algn="ctr">
                      <a:solidFill>
                        <a:srgbClr val="512F8D"/>
                      </a:solidFill>
                      <a:prstDash val="solid"/>
                      <a:round/>
                      <a:headEnd type="none" w="med" len="med"/>
                      <a:tailEnd type="none" w="med" len="med"/>
                    </a:lnB>
                    <a:solidFill>
                      <a:srgbClr val="F8F5F4"/>
                    </a:solidFill>
                  </a:tcPr>
                </a:tc>
                <a:extLst>
                  <a:ext uri="{0D108BD9-81ED-4DB2-BD59-A6C34878D82A}">
                    <a16:rowId xmlns:a16="http://schemas.microsoft.com/office/drawing/2014/main" val="2935456537"/>
                  </a:ext>
                </a:extLst>
              </a:tr>
              <a:tr h="1569859">
                <a:tc>
                  <a:txBody>
                    <a:bodyPr/>
                    <a:lstStyle/>
                    <a:p>
                      <a:pPr>
                        <a:lnSpc>
                          <a:spcPct val="150000"/>
                        </a:lnSpc>
                      </a:pPr>
                      <a:r>
                        <a:rPr lang="en-US" sz="2000" b="1" dirty="0">
                          <a:solidFill>
                            <a:schemeClr val="bg1"/>
                          </a:solidFill>
                          <a:latin typeface="Century Gothic" panose="020B0502020202020204" pitchFamily="34" charset="0"/>
                        </a:rPr>
                        <a:t>Example:</a:t>
                      </a:r>
                    </a:p>
                  </a:txBody>
                  <a:tcPr anchor="ctr">
                    <a:lnL w="12700" cap="flat" cmpd="sng" algn="ctr">
                      <a:solidFill>
                        <a:srgbClr val="512F8D"/>
                      </a:solidFill>
                      <a:prstDash val="solid"/>
                      <a:round/>
                      <a:headEnd type="none" w="med" len="med"/>
                      <a:tailEnd type="none" w="med" len="med"/>
                    </a:lnL>
                    <a:lnR w="12700" cap="flat" cmpd="sng" algn="ctr">
                      <a:solidFill>
                        <a:srgbClr val="512F8D"/>
                      </a:solidFill>
                      <a:prstDash val="solid"/>
                      <a:round/>
                      <a:headEnd type="none" w="med" len="med"/>
                      <a:tailEnd type="none" w="med" len="med"/>
                    </a:lnR>
                    <a:lnT w="12700" cap="flat" cmpd="sng" algn="ctr">
                      <a:solidFill>
                        <a:srgbClr val="512F8D"/>
                      </a:solidFill>
                      <a:prstDash val="solid"/>
                      <a:round/>
                      <a:headEnd type="none" w="med" len="med"/>
                      <a:tailEnd type="none" w="med" len="med"/>
                    </a:lnT>
                    <a:lnB w="12700" cap="flat" cmpd="sng" algn="ctr">
                      <a:solidFill>
                        <a:srgbClr val="512F8D"/>
                      </a:solidFill>
                      <a:prstDash val="solid"/>
                      <a:round/>
                      <a:headEnd type="none" w="med" len="med"/>
                      <a:tailEnd type="none" w="med" len="med"/>
                    </a:lnB>
                    <a:solidFill>
                      <a:srgbClr val="512F8D"/>
                    </a:solidFill>
                  </a:tcPr>
                </a:tc>
                <a:tc>
                  <a:txBody>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lang="en-US" sz="2000" dirty="0">
                          <a:latin typeface="Century Gothic" panose="020B0502020202020204" pitchFamily="34" charset="0"/>
                        </a:rPr>
                        <a:t>Disability advocate | community engagement, public speaking | building inclusive communities</a:t>
                      </a:r>
                      <a:endParaRPr lang="en-GB" sz="2000" dirty="0">
                        <a:latin typeface="Century Gothic" panose="020B0502020202020204" pitchFamily="34" charset="0"/>
                      </a:endParaRPr>
                    </a:p>
                  </a:txBody>
                  <a:tcPr anchor="ctr">
                    <a:lnL w="12700" cap="flat" cmpd="sng" algn="ctr">
                      <a:solidFill>
                        <a:srgbClr val="512F8D"/>
                      </a:solidFill>
                      <a:prstDash val="solid"/>
                      <a:round/>
                      <a:headEnd type="none" w="med" len="med"/>
                      <a:tailEnd type="none" w="med" len="med"/>
                    </a:lnL>
                    <a:lnR w="12700" cap="flat" cmpd="sng" algn="ctr">
                      <a:solidFill>
                        <a:srgbClr val="512F8D"/>
                      </a:solidFill>
                      <a:prstDash val="solid"/>
                      <a:round/>
                      <a:headEnd type="none" w="med" len="med"/>
                      <a:tailEnd type="none" w="med" len="med"/>
                    </a:lnR>
                    <a:lnT w="12700" cap="flat" cmpd="sng" algn="ctr">
                      <a:solidFill>
                        <a:srgbClr val="512F8D"/>
                      </a:solidFill>
                      <a:prstDash val="solid"/>
                      <a:round/>
                      <a:headEnd type="none" w="med" len="med"/>
                      <a:tailEnd type="none" w="med" len="med"/>
                    </a:lnT>
                    <a:lnB w="12700" cap="flat" cmpd="sng" algn="ctr">
                      <a:solidFill>
                        <a:srgbClr val="512F8D"/>
                      </a:solidFill>
                      <a:prstDash val="solid"/>
                      <a:round/>
                      <a:headEnd type="none" w="med" len="med"/>
                      <a:tailEnd type="none" w="med" len="med"/>
                    </a:lnB>
                    <a:solidFill>
                      <a:srgbClr val="F8F5F4"/>
                    </a:solidFill>
                  </a:tcPr>
                </a:tc>
                <a:extLst>
                  <a:ext uri="{0D108BD9-81ED-4DB2-BD59-A6C34878D82A}">
                    <a16:rowId xmlns:a16="http://schemas.microsoft.com/office/drawing/2014/main" val="1947585100"/>
                  </a:ext>
                </a:extLst>
              </a:tr>
            </a:tbl>
          </a:graphicData>
        </a:graphic>
      </p:graphicFrame>
    </p:spTree>
    <p:extLst>
      <p:ext uri="{BB962C8B-B14F-4D97-AF65-F5344CB8AC3E}">
        <p14:creationId xmlns:p14="http://schemas.microsoft.com/office/powerpoint/2010/main" val="35034542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68C3D0-8E2E-2466-9DF1-071169E9E7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51EC80-5DBA-0FBC-91E4-2CA47B2C70CE}"/>
              </a:ext>
            </a:extLst>
          </p:cNvPr>
          <p:cNvSpPr>
            <a:spLocks noGrp="1"/>
          </p:cNvSpPr>
          <p:nvPr>
            <p:ph type="title"/>
          </p:nvPr>
        </p:nvSpPr>
        <p:spPr/>
        <p:txBody>
          <a:bodyPr/>
          <a:lstStyle/>
          <a:p>
            <a:r>
              <a:rPr lang="en-US" dirty="0"/>
              <a:t>The headline: Value proposition</a:t>
            </a:r>
          </a:p>
        </p:txBody>
      </p:sp>
      <p:graphicFrame>
        <p:nvGraphicFramePr>
          <p:cNvPr id="10" name="Table 9">
            <a:extLst>
              <a:ext uri="{FF2B5EF4-FFF2-40B4-BE49-F238E27FC236}">
                <a16:creationId xmlns:a16="http://schemas.microsoft.com/office/drawing/2014/main" id="{49125383-DB4F-3497-DBF6-90A491B86373}"/>
              </a:ext>
            </a:extLst>
          </p:cNvPr>
          <p:cNvGraphicFramePr>
            <a:graphicFrameLocks noGrp="1"/>
          </p:cNvGraphicFramePr>
          <p:nvPr>
            <p:extLst>
              <p:ext uri="{D42A27DB-BD31-4B8C-83A1-F6EECF244321}">
                <p14:modId xmlns:p14="http://schemas.microsoft.com/office/powerpoint/2010/main" val="104994725"/>
              </p:ext>
            </p:extLst>
          </p:nvPr>
        </p:nvGraphicFramePr>
        <p:xfrm>
          <a:off x="379344" y="1417638"/>
          <a:ext cx="9480273" cy="4709577"/>
        </p:xfrm>
        <a:graphic>
          <a:graphicData uri="http://schemas.openxmlformats.org/drawingml/2006/table">
            <a:tbl>
              <a:tblPr firstRow="1" bandRow="1">
                <a:tableStyleId>{5C22544A-7EE6-4342-B048-85BDC9FD1C3A}</a:tableStyleId>
              </a:tblPr>
              <a:tblGrid>
                <a:gridCol w="2022306">
                  <a:extLst>
                    <a:ext uri="{9D8B030D-6E8A-4147-A177-3AD203B41FA5}">
                      <a16:colId xmlns:a16="http://schemas.microsoft.com/office/drawing/2014/main" val="3841647088"/>
                    </a:ext>
                  </a:extLst>
                </a:gridCol>
                <a:gridCol w="7457967">
                  <a:extLst>
                    <a:ext uri="{9D8B030D-6E8A-4147-A177-3AD203B41FA5}">
                      <a16:colId xmlns:a16="http://schemas.microsoft.com/office/drawing/2014/main" val="563635529"/>
                    </a:ext>
                  </a:extLst>
                </a:gridCol>
              </a:tblGrid>
              <a:tr h="1569859">
                <a:tc>
                  <a:txBody>
                    <a:bodyPr/>
                    <a:lstStyle/>
                    <a:p>
                      <a:pPr>
                        <a:lnSpc>
                          <a:spcPct val="150000"/>
                        </a:lnSpc>
                      </a:pPr>
                      <a:r>
                        <a:rPr lang="en-US" sz="2000" b="1" dirty="0">
                          <a:solidFill>
                            <a:schemeClr val="bg1"/>
                          </a:solidFill>
                          <a:latin typeface="Century Gothic" panose="020B0502020202020204" pitchFamily="34" charset="0"/>
                        </a:rPr>
                        <a:t>Good for:</a:t>
                      </a:r>
                    </a:p>
                  </a:txBody>
                  <a:tcPr anchor="ctr">
                    <a:lnL w="12700" cap="flat" cmpd="sng" algn="ctr">
                      <a:solidFill>
                        <a:srgbClr val="512F8D"/>
                      </a:solidFill>
                      <a:prstDash val="solid"/>
                      <a:round/>
                      <a:headEnd type="none" w="med" len="med"/>
                      <a:tailEnd type="none" w="med" len="med"/>
                    </a:lnL>
                    <a:lnR w="12700" cap="flat" cmpd="sng" algn="ctr">
                      <a:solidFill>
                        <a:srgbClr val="512F8D"/>
                      </a:solidFill>
                      <a:prstDash val="solid"/>
                      <a:round/>
                      <a:headEnd type="none" w="med" len="med"/>
                      <a:tailEnd type="none" w="med" len="med"/>
                    </a:lnR>
                    <a:lnT w="12700" cap="flat" cmpd="sng" algn="ctr">
                      <a:solidFill>
                        <a:srgbClr val="512F8D"/>
                      </a:solidFill>
                      <a:prstDash val="solid"/>
                      <a:round/>
                      <a:headEnd type="none" w="med" len="med"/>
                      <a:tailEnd type="none" w="med" len="med"/>
                    </a:lnT>
                    <a:lnB w="12700" cap="flat" cmpd="sng" algn="ctr">
                      <a:solidFill>
                        <a:srgbClr val="512F8D"/>
                      </a:solidFill>
                      <a:prstDash val="solid"/>
                      <a:round/>
                      <a:headEnd type="none" w="med" len="med"/>
                      <a:tailEnd type="none" w="med" len="med"/>
                    </a:lnB>
                    <a:solidFill>
                      <a:srgbClr val="512F8D"/>
                    </a:solidFill>
                  </a:tcPr>
                </a:tc>
                <a:tc>
                  <a:txBody>
                    <a:bodyPr/>
                    <a:lstStyle/>
                    <a:p>
                      <a:pPr lvl="0">
                        <a:lnSpc>
                          <a:spcPct val="150000"/>
                        </a:lnSpc>
                      </a:pPr>
                      <a:r>
                        <a:rPr lang="en-GB" sz="2000" b="0" dirty="0">
                          <a:solidFill>
                            <a:schemeClr val="tx1"/>
                          </a:solidFill>
                          <a:latin typeface="Century Gothic" panose="020B0502020202020204" pitchFamily="34" charset="0"/>
                        </a:rPr>
                        <a:t>If you're new to LinkedIn or unsure what to write.</a:t>
                      </a:r>
                      <a:endParaRPr lang="en-AU" sz="2000" b="0" dirty="0">
                        <a:solidFill>
                          <a:schemeClr val="tx1"/>
                        </a:solidFill>
                        <a:latin typeface="Century Gothic" panose="020B0502020202020204" pitchFamily="34" charset="0"/>
                      </a:endParaRPr>
                    </a:p>
                  </a:txBody>
                  <a:tcPr anchor="ctr">
                    <a:lnL w="12700" cap="flat" cmpd="sng" algn="ctr">
                      <a:solidFill>
                        <a:srgbClr val="512F8D"/>
                      </a:solidFill>
                      <a:prstDash val="solid"/>
                      <a:round/>
                      <a:headEnd type="none" w="med" len="med"/>
                      <a:tailEnd type="none" w="med" len="med"/>
                    </a:lnL>
                    <a:lnR w="12700" cap="flat" cmpd="sng" algn="ctr">
                      <a:solidFill>
                        <a:srgbClr val="512F8D"/>
                      </a:solidFill>
                      <a:prstDash val="solid"/>
                      <a:round/>
                      <a:headEnd type="none" w="med" len="med"/>
                      <a:tailEnd type="none" w="med" len="med"/>
                    </a:lnR>
                    <a:lnT w="12700" cap="flat" cmpd="sng" algn="ctr">
                      <a:solidFill>
                        <a:srgbClr val="512F8D"/>
                      </a:solidFill>
                      <a:prstDash val="solid"/>
                      <a:round/>
                      <a:headEnd type="none" w="med" len="med"/>
                      <a:tailEnd type="none" w="med" len="med"/>
                    </a:lnT>
                    <a:lnB w="12700" cap="flat" cmpd="sng" algn="ctr">
                      <a:solidFill>
                        <a:srgbClr val="512F8D"/>
                      </a:solidFill>
                      <a:prstDash val="solid"/>
                      <a:round/>
                      <a:headEnd type="none" w="med" len="med"/>
                      <a:tailEnd type="none" w="med" len="med"/>
                    </a:lnB>
                    <a:solidFill>
                      <a:srgbClr val="F8F5F4"/>
                    </a:solidFill>
                  </a:tcPr>
                </a:tc>
                <a:extLst>
                  <a:ext uri="{0D108BD9-81ED-4DB2-BD59-A6C34878D82A}">
                    <a16:rowId xmlns:a16="http://schemas.microsoft.com/office/drawing/2014/main" val="2683243676"/>
                  </a:ext>
                </a:extLst>
              </a:tr>
              <a:tr h="1569859">
                <a:tc>
                  <a:txBody>
                    <a:bodyPr/>
                    <a:lstStyle/>
                    <a:p>
                      <a:pPr>
                        <a:lnSpc>
                          <a:spcPct val="150000"/>
                        </a:lnSpc>
                      </a:pPr>
                      <a:r>
                        <a:rPr lang="en-US" sz="2000" b="1" dirty="0">
                          <a:solidFill>
                            <a:schemeClr val="bg1"/>
                          </a:solidFill>
                          <a:latin typeface="Century Gothic" panose="020B0502020202020204" pitchFamily="34" charset="0"/>
                        </a:rPr>
                        <a:t>Template:</a:t>
                      </a:r>
                    </a:p>
                  </a:txBody>
                  <a:tcPr anchor="ctr">
                    <a:lnL w="12700" cap="flat" cmpd="sng" algn="ctr">
                      <a:solidFill>
                        <a:srgbClr val="512F8D"/>
                      </a:solidFill>
                      <a:prstDash val="solid"/>
                      <a:round/>
                      <a:headEnd type="none" w="med" len="med"/>
                      <a:tailEnd type="none" w="med" len="med"/>
                    </a:lnL>
                    <a:lnR w="12700" cap="flat" cmpd="sng" algn="ctr">
                      <a:solidFill>
                        <a:srgbClr val="512F8D"/>
                      </a:solidFill>
                      <a:prstDash val="solid"/>
                      <a:round/>
                      <a:headEnd type="none" w="med" len="med"/>
                      <a:tailEnd type="none" w="med" len="med"/>
                    </a:lnR>
                    <a:lnT w="12700" cap="flat" cmpd="sng" algn="ctr">
                      <a:solidFill>
                        <a:srgbClr val="512F8D"/>
                      </a:solidFill>
                      <a:prstDash val="solid"/>
                      <a:round/>
                      <a:headEnd type="none" w="med" len="med"/>
                      <a:tailEnd type="none" w="med" len="med"/>
                    </a:lnT>
                    <a:lnB w="12700" cap="flat" cmpd="sng" algn="ctr">
                      <a:solidFill>
                        <a:srgbClr val="512F8D"/>
                      </a:solidFill>
                      <a:prstDash val="solid"/>
                      <a:round/>
                      <a:headEnd type="none" w="med" len="med"/>
                      <a:tailEnd type="none" w="med" len="med"/>
                    </a:lnB>
                    <a:solidFill>
                      <a:srgbClr val="512F8D"/>
                    </a:solidFill>
                  </a:tcPr>
                </a:tc>
                <a:tc>
                  <a:txBody>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lang="en-US" sz="2000" b="0" dirty="0">
                          <a:latin typeface="Century Gothic" panose="020B0502020202020204" pitchFamily="34" charset="0"/>
                        </a:rPr>
                        <a:t>I help [audience] [achieve outcome] through [method].</a:t>
                      </a:r>
                      <a:endParaRPr lang="en-AU" sz="2000" b="0" dirty="0">
                        <a:latin typeface="Century Gothic" panose="020B0502020202020204" pitchFamily="34" charset="0"/>
                      </a:endParaRPr>
                    </a:p>
                  </a:txBody>
                  <a:tcPr anchor="ctr">
                    <a:lnL w="12700" cap="flat" cmpd="sng" algn="ctr">
                      <a:solidFill>
                        <a:srgbClr val="512F8D"/>
                      </a:solidFill>
                      <a:prstDash val="solid"/>
                      <a:round/>
                      <a:headEnd type="none" w="med" len="med"/>
                      <a:tailEnd type="none" w="med" len="med"/>
                    </a:lnL>
                    <a:lnR w="12700" cap="flat" cmpd="sng" algn="ctr">
                      <a:solidFill>
                        <a:srgbClr val="512F8D"/>
                      </a:solidFill>
                      <a:prstDash val="solid"/>
                      <a:round/>
                      <a:headEnd type="none" w="med" len="med"/>
                      <a:tailEnd type="none" w="med" len="med"/>
                    </a:lnR>
                    <a:lnT w="12700" cap="flat" cmpd="sng" algn="ctr">
                      <a:solidFill>
                        <a:srgbClr val="512F8D"/>
                      </a:solidFill>
                      <a:prstDash val="solid"/>
                      <a:round/>
                      <a:headEnd type="none" w="med" len="med"/>
                      <a:tailEnd type="none" w="med" len="med"/>
                    </a:lnT>
                    <a:lnB w="12700" cap="flat" cmpd="sng" algn="ctr">
                      <a:solidFill>
                        <a:srgbClr val="512F8D"/>
                      </a:solidFill>
                      <a:prstDash val="solid"/>
                      <a:round/>
                      <a:headEnd type="none" w="med" len="med"/>
                      <a:tailEnd type="none" w="med" len="med"/>
                    </a:lnB>
                    <a:solidFill>
                      <a:srgbClr val="F8F5F4"/>
                    </a:solidFill>
                  </a:tcPr>
                </a:tc>
                <a:extLst>
                  <a:ext uri="{0D108BD9-81ED-4DB2-BD59-A6C34878D82A}">
                    <a16:rowId xmlns:a16="http://schemas.microsoft.com/office/drawing/2014/main" val="2935456537"/>
                  </a:ext>
                </a:extLst>
              </a:tr>
              <a:tr h="1569859">
                <a:tc>
                  <a:txBody>
                    <a:bodyPr/>
                    <a:lstStyle/>
                    <a:p>
                      <a:pPr>
                        <a:lnSpc>
                          <a:spcPct val="150000"/>
                        </a:lnSpc>
                      </a:pPr>
                      <a:r>
                        <a:rPr lang="en-US" sz="2000" b="1" dirty="0">
                          <a:solidFill>
                            <a:schemeClr val="bg1"/>
                          </a:solidFill>
                          <a:latin typeface="Century Gothic" panose="020B0502020202020204" pitchFamily="34" charset="0"/>
                        </a:rPr>
                        <a:t>Example:</a:t>
                      </a:r>
                    </a:p>
                  </a:txBody>
                  <a:tcPr anchor="ctr">
                    <a:lnL w="12700" cap="flat" cmpd="sng" algn="ctr">
                      <a:solidFill>
                        <a:srgbClr val="512F8D"/>
                      </a:solidFill>
                      <a:prstDash val="solid"/>
                      <a:round/>
                      <a:headEnd type="none" w="med" len="med"/>
                      <a:tailEnd type="none" w="med" len="med"/>
                    </a:lnL>
                    <a:lnR w="12700" cap="flat" cmpd="sng" algn="ctr">
                      <a:solidFill>
                        <a:srgbClr val="512F8D"/>
                      </a:solidFill>
                      <a:prstDash val="solid"/>
                      <a:round/>
                      <a:headEnd type="none" w="med" len="med"/>
                      <a:tailEnd type="none" w="med" len="med"/>
                    </a:lnR>
                    <a:lnT w="12700" cap="flat" cmpd="sng" algn="ctr">
                      <a:solidFill>
                        <a:srgbClr val="512F8D"/>
                      </a:solidFill>
                      <a:prstDash val="solid"/>
                      <a:round/>
                      <a:headEnd type="none" w="med" len="med"/>
                      <a:tailEnd type="none" w="med" len="med"/>
                    </a:lnT>
                    <a:lnB w="12700" cap="flat" cmpd="sng" algn="ctr">
                      <a:solidFill>
                        <a:srgbClr val="512F8D"/>
                      </a:solidFill>
                      <a:prstDash val="solid"/>
                      <a:round/>
                      <a:headEnd type="none" w="med" len="med"/>
                      <a:tailEnd type="none" w="med" len="med"/>
                    </a:lnB>
                    <a:solidFill>
                      <a:srgbClr val="512F8D"/>
                    </a:solidFill>
                  </a:tcPr>
                </a:tc>
                <a:tc>
                  <a:txBody>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lang="en-GB" sz="2000" b="0" dirty="0">
                          <a:latin typeface="Century Gothic" panose="020B0502020202020204" pitchFamily="34" charset="0"/>
                        </a:rPr>
                        <a:t>I help councils improve access through community-led planning.</a:t>
                      </a:r>
                      <a:endParaRPr lang="en-AU" sz="2000" b="0" dirty="0">
                        <a:latin typeface="Century Gothic" panose="020B0502020202020204" pitchFamily="34" charset="0"/>
                      </a:endParaRPr>
                    </a:p>
                  </a:txBody>
                  <a:tcPr anchor="ctr">
                    <a:lnL w="12700" cap="flat" cmpd="sng" algn="ctr">
                      <a:solidFill>
                        <a:srgbClr val="512F8D"/>
                      </a:solidFill>
                      <a:prstDash val="solid"/>
                      <a:round/>
                      <a:headEnd type="none" w="med" len="med"/>
                      <a:tailEnd type="none" w="med" len="med"/>
                    </a:lnL>
                    <a:lnR w="12700" cap="flat" cmpd="sng" algn="ctr">
                      <a:solidFill>
                        <a:srgbClr val="512F8D"/>
                      </a:solidFill>
                      <a:prstDash val="solid"/>
                      <a:round/>
                      <a:headEnd type="none" w="med" len="med"/>
                      <a:tailEnd type="none" w="med" len="med"/>
                    </a:lnR>
                    <a:lnT w="12700" cap="flat" cmpd="sng" algn="ctr">
                      <a:solidFill>
                        <a:srgbClr val="512F8D"/>
                      </a:solidFill>
                      <a:prstDash val="solid"/>
                      <a:round/>
                      <a:headEnd type="none" w="med" len="med"/>
                      <a:tailEnd type="none" w="med" len="med"/>
                    </a:lnT>
                    <a:lnB w="12700" cap="flat" cmpd="sng" algn="ctr">
                      <a:solidFill>
                        <a:srgbClr val="512F8D"/>
                      </a:solidFill>
                      <a:prstDash val="solid"/>
                      <a:round/>
                      <a:headEnd type="none" w="med" len="med"/>
                      <a:tailEnd type="none" w="med" len="med"/>
                    </a:lnB>
                    <a:solidFill>
                      <a:srgbClr val="F8F5F4"/>
                    </a:solidFill>
                  </a:tcPr>
                </a:tc>
                <a:extLst>
                  <a:ext uri="{0D108BD9-81ED-4DB2-BD59-A6C34878D82A}">
                    <a16:rowId xmlns:a16="http://schemas.microsoft.com/office/drawing/2014/main" val="1947585100"/>
                  </a:ext>
                </a:extLst>
              </a:tr>
            </a:tbl>
          </a:graphicData>
        </a:graphic>
      </p:graphicFrame>
    </p:spTree>
    <p:extLst>
      <p:ext uri="{BB962C8B-B14F-4D97-AF65-F5344CB8AC3E}">
        <p14:creationId xmlns:p14="http://schemas.microsoft.com/office/powerpoint/2010/main" val="42286850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18E10-425E-ADE3-2054-0288865BCC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E7B4C3-5506-96FA-C4D6-AB05C7264BB1}"/>
              </a:ext>
            </a:extLst>
          </p:cNvPr>
          <p:cNvSpPr>
            <a:spLocks noGrp="1"/>
          </p:cNvSpPr>
          <p:nvPr>
            <p:ph type="title"/>
          </p:nvPr>
        </p:nvSpPr>
        <p:spPr/>
        <p:txBody>
          <a:bodyPr/>
          <a:lstStyle/>
          <a:p>
            <a:r>
              <a:rPr lang="en-US" dirty="0"/>
              <a:t>The headline: Role + outcome</a:t>
            </a:r>
          </a:p>
        </p:txBody>
      </p:sp>
      <p:graphicFrame>
        <p:nvGraphicFramePr>
          <p:cNvPr id="10" name="Table 9">
            <a:extLst>
              <a:ext uri="{FF2B5EF4-FFF2-40B4-BE49-F238E27FC236}">
                <a16:creationId xmlns:a16="http://schemas.microsoft.com/office/drawing/2014/main" id="{792DD0E6-2E4F-6154-FE1A-A26343C3FBBE}"/>
              </a:ext>
            </a:extLst>
          </p:cNvPr>
          <p:cNvGraphicFramePr>
            <a:graphicFrameLocks noGrp="1"/>
          </p:cNvGraphicFramePr>
          <p:nvPr>
            <p:extLst>
              <p:ext uri="{D42A27DB-BD31-4B8C-83A1-F6EECF244321}">
                <p14:modId xmlns:p14="http://schemas.microsoft.com/office/powerpoint/2010/main" val="562293308"/>
              </p:ext>
            </p:extLst>
          </p:nvPr>
        </p:nvGraphicFramePr>
        <p:xfrm>
          <a:off x="379344" y="1417638"/>
          <a:ext cx="9480273" cy="4709577"/>
        </p:xfrm>
        <a:graphic>
          <a:graphicData uri="http://schemas.openxmlformats.org/drawingml/2006/table">
            <a:tbl>
              <a:tblPr firstRow="1" bandRow="1">
                <a:tableStyleId>{5C22544A-7EE6-4342-B048-85BDC9FD1C3A}</a:tableStyleId>
              </a:tblPr>
              <a:tblGrid>
                <a:gridCol w="2022306">
                  <a:extLst>
                    <a:ext uri="{9D8B030D-6E8A-4147-A177-3AD203B41FA5}">
                      <a16:colId xmlns:a16="http://schemas.microsoft.com/office/drawing/2014/main" val="3841647088"/>
                    </a:ext>
                  </a:extLst>
                </a:gridCol>
                <a:gridCol w="7457967">
                  <a:extLst>
                    <a:ext uri="{9D8B030D-6E8A-4147-A177-3AD203B41FA5}">
                      <a16:colId xmlns:a16="http://schemas.microsoft.com/office/drawing/2014/main" val="563635529"/>
                    </a:ext>
                  </a:extLst>
                </a:gridCol>
              </a:tblGrid>
              <a:tr h="1569859">
                <a:tc>
                  <a:txBody>
                    <a:bodyPr/>
                    <a:lstStyle/>
                    <a:p>
                      <a:pPr>
                        <a:lnSpc>
                          <a:spcPct val="150000"/>
                        </a:lnSpc>
                      </a:pPr>
                      <a:r>
                        <a:rPr lang="en-US" sz="2000" b="1" dirty="0">
                          <a:solidFill>
                            <a:schemeClr val="bg1"/>
                          </a:solidFill>
                          <a:latin typeface="Century Gothic" panose="020B0502020202020204" pitchFamily="34" charset="0"/>
                        </a:rPr>
                        <a:t>Good for:</a:t>
                      </a:r>
                    </a:p>
                  </a:txBody>
                  <a:tcPr anchor="ctr">
                    <a:lnL w="12700" cap="flat" cmpd="sng" algn="ctr">
                      <a:solidFill>
                        <a:srgbClr val="512F8D"/>
                      </a:solidFill>
                      <a:prstDash val="solid"/>
                      <a:round/>
                      <a:headEnd type="none" w="med" len="med"/>
                      <a:tailEnd type="none" w="med" len="med"/>
                    </a:lnL>
                    <a:lnR w="12700" cap="flat" cmpd="sng" algn="ctr">
                      <a:solidFill>
                        <a:srgbClr val="512F8D"/>
                      </a:solidFill>
                      <a:prstDash val="solid"/>
                      <a:round/>
                      <a:headEnd type="none" w="med" len="med"/>
                      <a:tailEnd type="none" w="med" len="med"/>
                    </a:lnR>
                    <a:lnT w="12700" cap="flat" cmpd="sng" algn="ctr">
                      <a:solidFill>
                        <a:srgbClr val="512F8D"/>
                      </a:solidFill>
                      <a:prstDash val="solid"/>
                      <a:round/>
                      <a:headEnd type="none" w="med" len="med"/>
                      <a:tailEnd type="none" w="med" len="med"/>
                    </a:lnT>
                    <a:lnB w="12700" cap="flat" cmpd="sng" algn="ctr">
                      <a:solidFill>
                        <a:srgbClr val="512F8D"/>
                      </a:solidFill>
                      <a:prstDash val="solid"/>
                      <a:round/>
                      <a:headEnd type="none" w="med" len="med"/>
                      <a:tailEnd type="none" w="med" len="med"/>
                    </a:lnB>
                    <a:solidFill>
                      <a:srgbClr val="512F8D"/>
                    </a:solidFill>
                  </a:tcPr>
                </a:tc>
                <a:tc>
                  <a:txBody>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lang="en-GB" sz="2000" b="0" dirty="0">
                          <a:solidFill>
                            <a:schemeClr val="tx1"/>
                          </a:solidFill>
                          <a:latin typeface="Century Gothic" panose="020B0502020202020204" pitchFamily="34" charset="0"/>
                        </a:rPr>
                        <a:t>Showing impact, not tasks.</a:t>
                      </a:r>
                    </a:p>
                  </a:txBody>
                  <a:tcPr anchor="ctr">
                    <a:lnL w="12700" cap="flat" cmpd="sng" algn="ctr">
                      <a:solidFill>
                        <a:srgbClr val="512F8D"/>
                      </a:solidFill>
                      <a:prstDash val="solid"/>
                      <a:round/>
                      <a:headEnd type="none" w="med" len="med"/>
                      <a:tailEnd type="none" w="med" len="med"/>
                    </a:lnL>
                    <a:lnR w="12700" cap="flat" cmpd="sng" algn="ctr">
                      <a:solidFill>
                        <a:srgbClr val="512F8D"/>
                      </a:solidFill>
                      <a:prstDash val="solid"/>
                      <a:round/>
                      <a:headEnd type="none" w="med" len="med"/>
                      <a:tailEnd type="none" w="med" len="med"/>
                    </a:lnR>
                    <a:lnT w="12700" cap="flat" cmpd="sng" algn="ctr">
                      <a:solidFill>
                        <a:srgbClr val="512F8D"/>
                      </a:solidFill>
                      <a:prstDash val="solid"/>
                      <a:round/>
                      <a:headEnd type="none" w="med" len="med"/>
                      <a:tailEnd type="none" w="med" len="med"/>
                    </a:lnT>
                    <a:lnB w="12700" cap="flat" cmpd="sng" algn="ctr">
                      <a:solidFill>
                        <a:srgbClr val="512F8D"/>
                      </a:solidFill>
                      <a:prstDash val="solid"/>
                      <a:round/>
                      <a:headEnd type="none" w="med" len="med"/>
                      <a:tailEnd type="none" w="med" len="med"/>
                    </a:lnB>
                    <a:solidFill>
                      <a:srgbClr val="F8F5F4"/>
                    </a:solidFill>
                  </a:tcPr>
                </a:tc>
                <a:extLst>
                  <a:ext uri="{0D108BD9-81ED-4DB2-BD59-A6C34878D82A}">
                    <a16:rowId xmlns:a16="http://schemas.microsoft.com/office/drawing/2014/main" val="2683243676"/>
                  </a:ext>
                </a:extLst>
              </a:tr>
              <a:tr h="1569859">
                <a:tc>
                  <a:txBody>
                    <a:bodyPr/>
                    <a:lstStyle/>
                    <a:p>
                      <a:pPr>
                        <a:lnSpc>
                          <a:spcPct val="150000"/>
                        </a:lnSpc>
                      </a:pPr>
                      <a:r>
                        <a:rPr lang="en-US" sz="2000" b="1" dirty="0">
                          <a:solidFill>
                            <a:schemeClr val="bg1"/>
                          </a:solidFill>
                          <a:latin typeface="Century Gothic" panose="020B0502020202020204" pitchFamily="34" charset="0"/>
                        </a:rPr>
                        <a:t>Template:</a:t>
                      </a:r>
                    </a:p>
                  </a:txBody>
                  <a:tcPr anchor="ctr">
                    <a:lnL w="12700" cap="flat" cmpd="sng" algn="ctr">
                      <a:solidFill>
                        <a:srgbClr val="512F8D"/>
                      </a:solidFill>
                      <a:prstDash val="solid"/>
                      <a:round/>
                      <a:headEnd type="none" w="med" len="med"/>
                      <a:tailEnd type="none" w="med" len="med"/>
                    </a:lnL>
                    <a:lnR w="12700" cap="flat" cmpd="sng" algn="ctr">
                      <a:solidFill>
                        <a:srgbClr val="512F8D"/>
                      </a:solidFill>
                      <a:prstDash val="solid"/>
                      <a:round/>
                      <a:headEnd type="none" w="med" len="med"/>
                      <a:tailEnd type="none" w="med" len="med"/>
                    </a:lnR>
                    <a:lnT w="12700" cap="flat" cmpd="sng" algn="ctr">
                      <a:solidFill>
                        <a:srgbClr val="512F8D"/>
                      </a:solidFill>
                      <a:prstDash val="solid"/>
                      <a:round/>
                      <a:headEnd type="none" w="med" len="med"/>
                      <a:tailEnd type="none" w="med" len="med"/>
                    </a:lnT>
                    <a:lnB w="12700" cap="flat" cmpd="sng" algn="ctr">
                      <a:solidFill>
                        <a:srgbClr val="512F8D"/>
                      </a:solidFill>
                      <a:prstDash val="solid"/>
                      <a:round/>
                      <a:headEnd type="none" w="med" len="med"/>
                      <a:tailEnd type="none" w="med" len="med"/>
                    </a:lnB>
                    <a:solidFill>
                      <a:srgbClr val="512F8D"/>
                    </a:solidFill>
                  </a:tcPr>
                </a:tc>
                <a:tc>
                  <a:txBody>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lang="en-GB" sz="2000" dirty="0">
                          <a:latin typeface="Century Gothic" panose="020B0502020202020204" pitchFamily="34" charset="0"/>
                        </a:rPr>
                        <a:t>[Role] | [2-3 outcomes you deliver]</a:t>
                      </a:r>
                    </a:p>
                  </a:txBody>
                  <a:tcPr anchor="ctr">
                    <a:lnL w="12700" cap="flat" cmpd="sng" algn="ctr">
                      <a:solidFill>
                        <a:srgbClr val="512F8D"/>
                      </a:solidFill>
                      <a:prstDash val="solid"/>
                      <a:round/>
                      <a:headEnd type="none" w="med" len="med"/>
                      <a:tailEnd type="none" w="med" len="med"/>
                    </a:lnL>
                    <a:lnR w="12700" cap="flat" cmpd="sng" algn="ctr">
                      <a:solidFill>
                        <a:srgbClr val="512F8D"/>
                      </a:solidFill>
                      <a:prstDash val="solid"/>
                      <a:round/>
                      <a:headEnd type="none" w="med" len="med"/>
                      <a:tailEnd type="none" w="med" len="med"/>
                    </a:lnR>
                    <a:lnT w="12700" cap="flat" cmpd="sng" algn="ctr">
                      <a:solidFill>
                        <a:srgbClr val="512F8D"/>
                      </a:solidFill>
                      <a:prstDash val="solid"/>
                      <a:round/>
                      <a:headEnd type="none" w="med" len="med"/>
                      <a:tailEnd type="none" w="med" len="med"/>
                    </a:lnT>
                    <a:lnB w="12700" cap="flat" cmpd="sng" algn="ctr">
                      <a:solidFill>
                        <a:srgbClr val="512F8D"/>
                      </a:solidFill>
                      <a:prstDash val="solid"/>
                      <a:round/>
                      <a:headEnd type="none" w="med" len="med"/>
                      <a:tailEnd type="none" w="med" len="med"/>
                    </a:lnB>
                    <a:solidFill>
                      <a:srgbClr val="F8F5F4"/>
                    </a:solidFill>
                  </a:tcPr>
                </a:tc>
                <a:extLst>
                  <a:ext uri="{0D108BD9-81ED-4DB2-BD59-A6C34878D82A}">
                    <a16:rowId xmlns:a16="http://schemas.microsoft.com/office/drawing/2014/main" val="2935456537"/>
                  </a:ext>
                </a:extLst>
              </a:tr>
              <a:tr h="1569859">
                <a:tc>
                  <a:txBody>
                    <a:bodyPr/>
                    <a:lstStyle/>
                    <a:p>
                      <a:pPr>
                        <a:lnSpc>
                          <a:spcPct val="150000"/>
                        </a:lnSpc>
                      </a:pPr>
                      <a:r>
                        <a:rPr lang="en-US" sz="2000" b="1" dirty="0">
                          <a:solidFill>
                            <a:schemeClr val="bg1"/>
                          </a:solidFill>
                          <a:latin typeface="Century Gothic" panose="020B0502020202020204" pitchFamily="34" charset="0"/>
                        </a:rPr>
                        <a:t>Example:</a:t>
                      </a:r>
                    </a:p>
                  </a:txBody>
                  <a:tcPr anchor="ctr">
                    <a:lnL w="12700" cap="flat" cmpd="sng" algn="ctr">
                      <a:solidFill>
                        <a:srgbClr val="512F8D"/>
                      </a:solidFill>
                      <a:prstDash val="solid"/>
                      <a:round/>
                      <a:headEnd type="none" w="med" len="med"/>
                      <a:tailEnd type="none" w="med" len="med"/>
                    </a:lnL>
                    <a:lnR w="12700" cap="flat" cmpd="sng" algn="ctr">
                      <a:solidFill>
                        <a:srgbClr val="512F8D"/>
                      </a:solidFill>
                      <a:prstDash val="solid"/>
                      <a:round/>
                      <a:headEnd type="none" w="med" len="med"/>
                      <a:tailEnd type="none" w="med" len="med"/>
                    </a:lnR>
                    <a:lnT w="12700" cap="flat" cmpd="sng" algn="ctr">
                      <a:solidFill>
                        <a:srgbClr val="512F8D"/>
                      </a:solidFill>
                      <a:prstDash val="solid"/>
                      <a:round/>
                      <a:headEnd type="none" w="med" len="med"/>
                      <a:tailEnd type="none" w="med" len="med"/>
                    </a:lnT>
                    <a:lnB w="12700" cap="flat" cmpd="sng" algn="ctr">
                      <a:solidFill>
                        <a:srgbClr val="512F8D"/>
                      </a:solidFill>
                      <a:prstDash val="solid"/>
                      <a:round/>
                      <a:headEnd type="none" w="med" len="med"/>
                      <a:tailEnd type="none" w="med" len="med"/>
                    </a:lnB>
                    <a:solidFill>
                      <a:srgbClr val="512F8D"/>
                    </a:solidFill>
                  </a:tcPr>
                </a:tc>
                <a:tc>
                  <a:txBody>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lang="en-GB" sz="2000" dirty="0">
                          <a:latin typeface="Century Gothic" panose="020B0502020202020204" pitchFamily="34" charset="0"/>
                        </a:rPr>
                        <a:t>Content producer | clear messages | accessible stories</a:t>
                      </a:r>
                    </a:p>
                  </a:txBody>
                  <a:tcPr anchor="ctr">
                    <a:lnL w="12700" cap="flat" cmpd="sng" algn="ctr">
                      <a:solidFill>
                        <a:srgbClr val="512F8D"/>
                      </a:solidFill>
                      <a:prstDash val="solid"/>
                      <a:round/>
                      <a:headEnd type="none" w="med" len="med"/>
                      <a:tailEnd type="none" w="med" len="med"/>
                    </a:lnL>
                    <a:lnR w="12700" cap="flat" cmpd="sng" algn="ctr">
                      <a:solidFill>
                        <a:srgbClr val="512F8D"/>
                      </a:solidFill>
                      <a:prstDash val="solid"/>
                      <a:round/>
                      <a:headEnd type="none" w="med" len="med"/>
                      <a:tailEnd type="none" w="med" len="med"/>
                    </a:lnR>
                    <a:lnT w="12700" cap="flat" cmpd="sng" algn="ctr">
                      <a:solidFill>
                        <a:srgbClr val="512F8D"/>
                      </a:solidFill>
                      <a:prstDash val="solid"/>
                      <a:round/>
                      <a:headEnd type="none" w="med" len="med"/>
                      <a:tailEnd type="none" w="med" len="med"/>
                    </a:lnT>
                    <a:lnB w="12700" cap="flat" cmpd="sng" algn="ctr">
                      <a:solidFill>
                        <a:srgbClr val="512F8D"/>
                      </a:solidFill>
                      <a:prstDash val="solid"/>
                      <a:round/>
                      <a:headEnd type="none" w="med" len="med"/>
                      <a:tailEnd type="none" w="med" len="med"/>
                    </a:lnB>
                    <a:solidFill>
                      <a:srgbClr val="F8F5F4"/>
                    </a:solidFill>
                  </a:tcPr>
                </a:tc>
                <a:extLst>
                  <a:ext uri="{0D108BD9-81ED-4DB2-BD59-A6C34878D82A}">
                    <a16:rowId xmlns:a16="http://schemas.microsoft.com/office/drawing/2014/main" val="1947585100"/>
                  </a:ext>
                </a:extLst>
              </a:tr>
            </a:tbl>
          </a:graphicData>
        </a:graphic>
      </p:graphicFrame>
    </p:spTree>
    <p:extLst>
      <p:ext uri="{BB962C8B-B14F-4D97-AF65-F5344CB8AC3E}">
        <p14:creationId xmlns:p14="http://schemas.microsoft.com/office/powerpoint/2010/main" val="16189926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17944-A78F-7FE3-3E08-3F5902AB4AA1}"/>
            </a:ext>
          </a:extLst>
        </p:cNvPr>
        <p:cNvGrpSpPr/>
        <p:nvPr/>
      </p:nvGrpSpPr>
      <p:grpSpPr>
        <a:xfrm>
          <a:off x="0" y="0"/>
          <a:ext cx="0" cy="0"/>
          <a:chOff x="0" y="0"/>
          <a:chExt cx="0" cy="0"/>
        </a:xfrm>
      </p:grpSpPr>
      <p:sp>
        <p:nvSpPr>
          <p:cNvPr id="6" name="Oval 5">
            <a:extLst>
              <a:ext uri="{FF2B5EF4-FFF2-40B4-BE49-F238E27FC236}">
                <a16:creationId xmlns:a16="http://schemas.microsoft.com/office/drawing/2014/main" id="{5DF84C03-7084-EA74-9163-0CCEAADF88F6}"/>
              </a:ext>
              <a:ext uri="{C183D7F6-B498-43B3-948B-1728B52AA6E4}">
                <adec:decorative xmlns:adec="http://schemas.microsoft.com/office/drawing/2017/decorative" val="1"/>
              </a:ext>
            </a:extLst>
          </p:cNvPr>
          <p:cNvSpPr/>
          <p:nvPr/>
        </p:nvSpPr>
        <p:spPr>
          <a:xfrm>
            <a:off x="9078409" y="166780"/>
            <a:ext cx="2954215" cy="2954215"/>
          </a:xfrm>
          <a:prstGeom prst="ellipse">
            <a:avLst/>
          </a:prstGeom>
          <a:solidFill>
            <a:srgbClr val="512F8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CA4348-7064-AFAD-A1FE-87D8B45068F8}"/>
              </a:ext>
            </a:extLst>
          </p:cNvPr>
          <p:cNvSpPr>
            <a:spLocks noGrp="1"/>
          </p:cNvSpPr>
          <p:nvPr>
            <p:ph type="title"/>
          </p:nvPr>
        </p:nvSpPr>
        <p:spPr/>
        <p:txBody>
          <a:bodyPr/>
          <a:lstStyle/>
          <a:p>
            <a:r>
              <a:rPr lang="en-AU" dirty="0"/>
              <a:t>Introductions</a:t>
            </a:r>
            <a:endParaRPr dirty="0"/>
          </a:p>
        </p:txBody>
      </p:sp>
      <p:sp>
        <p:nvSpPr>
          <p:cNvPr id="3" name="Content Placeholder 2">
            <a:extLst>
              <a:ext uri="{FF2B5EF4-FFF2-40B4-BE49-F238E27FC236}">
                <a16:creationId xmlns:a16="http://schemas.microsoft.com/office/drawing/2014/main" id="{4B7F3845-C493-D0BE-A0EC-CD660D607FF1}"/>
              </a:ext>
            </a:extLst>
          </p:cNvPr>
          <p:cNvSpPr>
            <a:spLocks noGrp="1"/>
          </p:cNvSpPr>
          <p:nvPr>
            <p:ph idx="1"/>
          </p:nvPr>
        </p:nvSpPr>
        <p:spPr>
          <a:xfrm>
            <a:off x="609601" y="1600201"/>
            <a:ext cx="7779487" cy="4525963"/>
          </a:xfrm>
        </p:spPr>
        <p:txBody>
          <a:bodyPr>
            <a:normAutofit/>
          </a:bodyPr>
          <a:lstStyle/>
          <a:p>
            <a:pPr>
              <a:lnSpc>
                <a:spcPct val="150000"/>
              </a:lnSpc>
            </a:pPr>
            <a:r>
              <a:rPr lang="en-AU" dirty="0"/>
              <a:t>Meet the team:</a:t>
            </a:r>
          </a:p>
          <a:p>
            <a:pPr lvl="1">
              <a:lnSpc>
                <a:spcPct val="150000"/>
              </a:lnSpc>
            </a:pPr>
            <a:r>
              <a:rPr lang="en-AU" dirty="0"/>
              <a:t>Marissa Brown (presenting)</a:t>
            </a:r>
          </a:p>
          <a:p>
            <a:pPr lvl="1">
              <a:lnSpc>
                <a:spcPct val="150000"/>
              </a:lnSpc>
            </a:pPr>
            <a:r>
              <a:rPr lang="en-AU" dirty="0"/>
              <a:t>Nick Roach and Mel Merlino (supporting / in chat)</a:t>
            </a:r>
          </a:p>
          <a:p>
            <a:pPr lvl="1">
              <a:lnSpc>
                <a:spcPct val="150000"/>
              </a:lnSpc>
            </a:pPr>
            <a:r>
              <a:rPr lang="en-AU" dirty="0"/>
              <a:t>Lee (live captioner)</a:t>
            </a:r>
          </a:p>
          <a:p>
            <a:pPr>
              <a:lnSpc>
                <a:spcPct val="150000"/>
              </a:lnSpc>
            </a:pPr>
            <a:r>
              <a:rPr lang="en-AU" dirty="0"/>
              <a:t>Introduce yourself in the chat</a:t>
            </a:r>
          </a:p>
        </p:txBody>
      </p:sp>
      <p:pic>
        <p:nvPicPr>
          <p:cNvPr id="5" name="Graphic 4" descr="Wave Gesture with solid fill">
            <a:extLst>
              <a:ext uri="{FF2B5EF4-FFF2-40B4-BE49-F238E27FC236}">
                <a16:creationId xmlns:a16="http://schemas.microsoft.com/office/drawing/2014/main" id="{F2A67994-ECB1-7572-CF76-1387D58305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22399" y="563887"/>
            <a:ext cx="2160000" cy="2160000"/>
          </a:xfrm>
          <a:prstGeom prst="rect">
            <a:avLst/>
          </a:prstGeom>
        </p:spPr>
      </p:pic>
    </p:spTree>
    <p:extLst>
      <p:ext uri="{BB962C8B-B14F-4D97-AF65-F5344CB8AC3E}">
        <p14:creationId xmlns:p14="http://schemas.microsoft.com/office/powerpoint/2010/main" val="34634633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F88B08-C5AD-8B68-5AF6-2F2ACFB36D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20DCD7-8B44-686D-23C9-D4C9268F7E05}"/>
              </a:ext>
            </a:extLst>
          </p:cNvPr>
          <p:cNvSpPr>
            <a:spLocks noGrp="1"/>
          </p:cNvSpPr>
          <p:nvPr>
            <p:ph type="title"/>
          </p:nvPr>
        </p:nvSpPr>
        <p:spPr/>
        <p:txBody>
          <a:bodyPr/>
          <a:lstStyle/>
          <a:p>
            <a:r>
              <a:rPr lang="en-US" dirty="0"/>
              <a:t>Activity: Practice writing a headline</a:t>
            </a:r>
          </a:p>
        </p:txBody>
      </p:sp>
      <p:graphicFrame>
        <p:nvGraphicFramePr>
          <p:cNvPr id="3" name="Table 2">
            <a:extLst>
              <a:ext uri="{FF2B5EF4-FFF2-40B4-BE49-F238E27FC236}">
                <a16:creationId xmlns:a16="http://schemas.microsoft.com/office/drawing/2014/main" id="{8D99E19F-2A17-8C72-55B2-6C2596A575A3}"/>
              </a:ext>
            </a:extLst>
          </p:cNvPr>
          <p:cNvGraphicFramePr>
            <a:graphicFrameLocks noGrp="1"/>
          </p:cNvGraphicFramePr>
          <p:nvPr>
            <p:extLst>
              <p:ext uri="{D42A27DB-BD31-4B8C-83A1-F6EECF244321}">
                <p14:modId xmlns:p14="http://schemas.microsoft.com/office/powerpoint/2010/main" val="1369457144"/>
              </p:ext>
            </p:extLst>
          </p:nvPr>
        </p:nvGraphicFramePr>
        <p:xfrm>
          <a:off x="379344" y="1417638"/>
          <a:ext cx="9480273" cy="3843474"/>
        </p:xfrm>
        <a:graphic>
          <a:graphicData uri="http://schemas.openxmlformats.org/drawingml/2006/table">
            <a:tbl>
              <a:tblPr firstRow="1" bandRow="1">
                <a:tableStyleId>{5C22544A-7EE6-4342-B048-85BDC9FD1C3A}</a:tableStyleId>
              </a:tblPr>
              <a:tblGrid>
                <a:gridCol w="2022306">
                  <a:extLst>
                    <a:ext uri="{9D8B030D-6E8A-4147-A177-3AD203B41FA5}">
                      <a16:colId xmlns:a16="http://schemas.microsoft.com/office/drawing/2014/main" val="3841647088"/>
                    </a:ext>
                  </a:extLst>
                </a:gridCol>
                <a:gridCol w="7457967">
                  <a:extLst>
                    <a:ext uri="{9D8B030D-6E8A-4147-A177-3AD203B41FA5}">
                      <a16:colId xmlns:a16="http://schemas.microsoft.com/office/drawing/2014/main" val="563635529"/>
                    </a:ext>
                  </a:extLst>
                </a:gridCol>
              </a:tblGrid>
              <a:tr h="1281158">
                <a:tc>
                  <a:txBody>
                    <a:bodyPr/>
                    <a:lstStyle/>
                    <a:p>
                      <a:pPr>
                        <a:lnSpc>
                          <a:spcPct val="150000"/>
                        </a:lnSpc>
                      </a:pPr>
                      <a:r>
                        <a:rPr lang="en-US" sz="2000" b="1" dirty="0">
                          <a:solidFill>
                            <a:schemeClr val="bg1"/>
                          </a:solidFill>
                          <a:latin typeface="Century Gothic" panose="020B0502020202020204" pitchFamily="34" charset="0"/>
                        </a:rPr>
                        <a:t>Good for:</a:t>
                      </a:r>
                    </a:p>
                  </a:txBody>
                  <a:tcPr anchor="ctr">
                    <a:lnL w="12700" cap="flat" cmpd="sng" algn="ctr">
                      <a:solidFill>
                        <a:srgbClr val="512F8D"/>
                      </a:solidFill>
                      <a:prstDash val="solid"/>
                      <a:round/>
                      <a:headEnd type="none" w="med" len="med"/>
                      <a:tailEnd type="none" w="med" len="med"/>
                    </a:lnL>
                    <a:lnR w="12700" cap="flat" cmpd="sng" algn="ctr">
                      <a:solidFill>
                        <a:srgbClr val="512F8D"/>
                      </a:solidFill>
                      <a:prstDash val="solid"/>
                      <a:round/>
                      <a:headEnd type="none" w="med" len="med"/>
                      <a:tailEnd type="none" w="med" len="med"/>
                    </a:lnR>
                    <a:lnT w="12700" cap="flat" cmpd="sng" algn="ctr">
                      <a:solidFill>
                        <a:srgbClr val="512F8D"/>
                      </a:solidFill>
                      <a:prstDash val="solid"/>
                      <a:round/>
                      <a:headEnd type="none" w="med" len="med"/>
                      <a:tailEnd type="none" w="med" len="med"/>
                    </a:lnT>
                    <a:lnB w="12700" cap="flat" cmpd="sng" algn="ctr">
                      <a:solidFill>
                        <a:srgbClr val="512F8D"/>
                      </a:solidFill>
                      <a:prstDash val="solid"/>
                      <a:round/>
                      <a:headEnd type="none" w="med" len="med"/>
                      <a:tailEnd type="none" w="med" len="med"/>
                    </a:lnB>
                    <a:solidFill>
                      <a:srgbClr val="512F8D"/>
                    </a:solidFill>
                  </a:tcPr>
                </a:tc>
                <a:tc>
                  <a:txBody>
                    <a:bodyPr/>
                    <a:lstStyle/>
                    <a:p>
                      <a:pPr lvl="0">
                        <a:lnSpc>
                          <a:spcPct val="150000"/>
                        </a:lnSpc>
                      </a:pPr>
                      <a:r>
                        <a:rPr lang="en-GB" sz="2000" b="0" dirty="0">
                          <a:solidFill>
                            <a:schemeClr val="tx1"/>
                          </a:solidFill>
                          <a:latin typeface="Century Gothic" panose="020B0502020202020204" pitchFamily="34" charset="0"/>
                        </a:rPr>
                        <a:t>If you're new to LinkedIn or unsure what to write.</a:t>
                      </a:r>
                      <a:endParaRPr lang="en-AU" sz="2000" b="0" dirty="0">
                        <a:solidFill>
                          <a:schemeClr val="tx1"/>
                        </a:solidFill>
                        <a:latin typeface="Century Gothic" panose="020B0502020202020204" pitchFamily="34" charset="0"/>
                      </a:endParaRPr>
                    </a:p>
                  </a:txBody>
                  <a:tcPr anchor="ctr">
                    <a:lnL w="12700" cap="flat" cmpd="sng" algn="ctr">
                      <a:solidFill>
                        <a:srgbClr val="512F8D"/>
                      </a:solidFill>
                      <a:prstDash val="solid"/>
                      <a:round/>
                      <a:headEnd type="none" w="med" len="med"/>
                      <a:tailEnd type="none" w="med" len="med"/>
                    </a:lnL>
                    <a:lnR w="12700" cap="flat" cmpd="sng" algn="ctr">
                      <a:solidFill>
                        <a:srgbClr val="512F8D"/>
                      </a:solidFill>
                      <a:prstDash val="solid"/>
                      <a:round/>
                      <a:headEnd type="none" w="med" len="med"/>
                      <a:tailEnd type="none" w="med" len="med"/>
                    </a:lnR>
                    <a:lnT w="12700" cap="flat" cmpd="sng" algn="ctr">
                      <a:solidFill>
                        <a:srgbClr val="512F8D"/>
                      </a:solidFill>
                      <a:prstDash val="solid"/>
                      <a:round/>
                      <a:headEnd type="none" w="med" len="med"/>
                      <a:tailEnd type="none" w="med" len="med"/>
                    </a:lnT>
                    <a:lnB w="12700" cap="flat" cmpd="sng" algn="ctr">
                      <a:solidFill>
                        <a:srgbClr val="512F8D"/>
                      </a:solidFill>
                      <a:prstDash val="solid"/>
                      <a:round/>
                      <a:headEnd type="none" w="med" len="med"/>
                      <a:tailEnd type="none" w="med" len="med"/>
                    </a:lnB>
                    <a:solidFill>
                      <a:srgbClr val="F8F5F4"/>
                    </a:solidFill>
                  </a:tcPr>
                </a:tc>
                <a:extLst>
                  <a:ext uri="{0D108BD9-81ED-4DB2-BD59-A6C34878D82A}">
                    <a16:rowId xmlns:a16="http://schemas.microsoft.com/office/drawing/2014/main" val="2683243676"/>
                  </a:ext>
                </a:extLst>
              </a:tr>
              <a:tr h="1281158">
                <a:tc>
                  <a:txBody>
                    <a:bodyPr/>
                    <a:lstStyle/>
                    <a:p>
                      <a:pPr>
                        <a:lnSpc>
                          <a:spcPct val="150000"/>
                        </a:lnSpc>
                      </a:pPr>
                      <a:r>
                        <a:rPr lang="en-US" sz="2000" b="1" dirty="0">
                          <a:solidFill>
                            <a:schemeClr val="bg1"/>
                          </a:solidFill>
                          <a:latin typeface="Century Gothic" panose="020B0502020202020204" pitchFamily="34" charset="0"/>
                        </a:rPr>
                        <a:t>Template:</a:t>
                      </a:r>
                    </a:p>
                  </a:txBody>
                  <a:tcPr anchor="ctr">
                    <a:lnL w="12700" cap="flat" cmpd="sng" algn="ctr">
                      <a:solidFill>
                        <a:srgbClr val="512F8D"/>
                      </a:solidFill>
                      <a:prstDash val="solid"/>
                      <a:round/>
                      <a:headEnd type="none" w="med" len="med"/>
                      <a:tailEnd type="none" w="med" len="med"/>
                    </a:lnL>
                    <a:lnR w="12700" cap="flat" cmpd="sng" algn="ctr">
                      <a:solidFill>
                        <a:srgbClr val="512F8D"/>
                      </a:solidFill>
                      <a:prstDash val="solid"/>
                      <a:round/>
                      <a:headEnd type="none" w="med" len="med"/>
                      <a:tailEnd type="none" w="med" len="med"/>
                    </a:lnR>
                    <a:lnT w="12700" cap="flat" cmpd="sng" algn="ctr">
                      <a:solidFill>
                        <a:srgbClr val="512F8D"/>
                      </a:solidFill>
                      <a:prstDash val="solid"/>
                      <a:round/>
                      <a:headEnd type="none" w="med" len="med"/>
                      <a:tailEnd type="none" w="med" len="med"/>
                    </a:lnT>
                    <a:lnB w="12700" cap="flat" cmpd="sng" algn="ctr">
                      <a:solidFill>
                        <a:srgbClr val="512F8D"/>
                      </a:solidFill>
                      <a:prstDash val="solid"/>
                      <a:round/>
                      <a:headEnd type="none" w="med" len="med"/>
                      <a:tailEnd type="none" w="med" len="med"/>
                    </a:lnB>
                    <a:solidFill>
                      <a:srgbClr val="512F8D"/>
                    </a:solidFill>
                  </a:tcPr>
                </a:tc>
                <a:tc>
                  <a:txBody>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lang="en-US" sz="2000" b="0" dirty="0">
                          <a:latin typeface="Century Gothic" panose="020B0502020202020204" pitchFamily="34" charset="0"/>
                        </a:rPr>
                        <a:t>I help [audience] [achieve outcome] through [method].</a:t>
                      </a:r>
                      <a:endParaRPr lang="en-AU" sz="2000" b="0" dirty="0">
                        <a:latin typeface="Century Gothic" panose="020B0502020202020204" pitchFamily="34" charset="0"/>
                      </a:endParaRPr>
                    </a:p>
                  </a:txBody>
                  <a:tcPr anchor="ctr">
                    <a:lnL w="12700" cap="flat" cmpd="sng" algn="ctr">
                      <a:solidFill>
                        <a:srgbClr val="512F8D"/>
                      </a:solidFill>
                      <a:prstDash val="solid"/>
                      <a:round/>
                      <a:headEnd type="none" w="med" len="med"/>
                      <a:tailEnd type="none" w="med" len="med"/>
                    </a:lnL>
                    <a:lnR w="12700" cap="flat" cmpd="sng" algn="ctr">
                      <a:solidFill>
                        <a:srgbClr val="512F8D"/>
                      </a:solidFill>
                      <a:prstDash val="solid"/>
                      <a:round/>
                      <a:headEnd type="none" w="med" len="med"/>
                      <a:tailEnd type="none" w="med" len="med"/>
                    </a:lnR>
                    <a:lnT w="12700" cap="flat" cmpd="sng" algn="ctr">
                      <a:solidFill>
                        <a:srgbClr val="512F8D"/>
                      </a:solidFill>
                      <a:prstDash val="solid"/>
                      <a:round/>
                      <a:headEnd type="none" w="med" len="med"/>
                      <a:tailEnd type="none" w="med" len="med"/>
                    </a:lnT>
                    <a:lnB w="12700" cap="flat" cmpd="sng" algn="ctr">
                      <a:solidFill>
                        <a:srgbClr val="512F8D"/>
                      </a:solidFill>
                      <a:prstDash val="solid"/>
                      <a:round/>
                      <a:headEnd type="none" w="med" len="med"/>
                      <a:tailEnd type="none" w="med" len="med"/>
                    </a:lnB>
                    <a:solidFill>
                      <a:srgbClr val="F8F5F4"/>
                    </a:solidFill>
                  </a:tcPr>
                </a:tc>
                <a:extLst>
                  <a:ext uri="{0D108BD9-81ED-4DB2-BD59-A6C34878D82A}">
                    <a16:rowId xmlns:a16="http://schemas.microsoft.com/office/drawing/2014/main" val="2935456537"/>
                  </a:ext>
                </a:extLst>
              </a:tr>
              <a:tr h="1281158">
                <a:tc>
                  <a:txBody>
                    <a:bodyPr/>
                    <a:lstStyle/>
                    <a:p>
                      <a:pPr>
                        <a:lnSpc>
                          <a:spcPct val="150000"/>
                        </a:lnSpc>
                      </a:pPr>
                      <a:r>
                        <a:rPr lang="en-US" sz="2000" b="1" dirty="0">
                          <a:solidFill>
                            <a:schemeClr val="bg1"/>
                          </a:solidFill>
                          <a:latin typeface="Century Gothic" panose="020B0502020202020204" pitchFamily="34" charset="0"/>
                        </a:rPr>
                        <a:t>Example:</a:t>
                      </a:r>
                    </a:p>
                  </a:txBody>
                  <a:tcPr anchor="ctr">
                    <a:lnL w="12700" cap="flat" cmpd="sng" algn="ctr">
                      <a:solidFill>
                        <a:srgbClr val="512F8D"/>
                      </a:solidFill>
                      <a:prstDash val="solid"/>
                      <a:round/>
                      <a:headEnd type="none" w="med" len="med"/>
                      <a:tailEnd type="none" w="med" len="med"/>
                    </a:lnL>
                    <a:lnR w="12700" cap="flat" cmpd="sng" algn="ctr">
                      <a:solidFill>
                        <a:srgbClr val="512F8D"/>
                      </a:solidFill>
                      <a:prstDash val="solid"/>
                      <a:round/>
                      <a:headEnd type="none" w="med" len="med"/>
                      <a:tailEnd type="none" w="med" len="med"/>
                    </a:lnR>
                    <a:lnT w="12700" cap="flat" cmpd="sng" algn="ctr">
                      <a:solidFill>
                        <a:srgbClr val="512F8D"/>
                      </a:solidFill>
                      <a:prstDash val="solid"/>
                      <a:round/>
                      <a:headEnd type="none" w="med" len="med"/>
                      <a:tailEnd type="none" w="med" len="med"/>
                    </a:lnT>
                    <a:lnB w="12700" cap="flat" cmpd="sng" algn="ctr">
                      <a:solidFill>
                        <a:srgbClr val="512F8D"/>
                      </a:solidFill>
                      <a:prstDash val="solid"/>
                      <a:round/>
                      <a:headEnd type="none" w="med" len="med"/>
                      <a:tailEnd type="none" w="med" len="med"/>
                    </a:lnB>
                    <a:solidFill>
                      <a:srgbClr val="512F8D"/>
                    </a:solidFill>
                  </a:tcPr>
                </a:tc>
                <a:tc>
                  <a:txBody>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lang="en-GB" sz="2000" b="0" dirty="0">
                          <a:latin typeface="Century Gothic" panose="020B0502020202020204" pitchFamily="34" charset="0"/>
                        </a:rPr>
                        <a:t>I help councils improve access through community-led planning.</a:t>
                      </a:r>
                      <a:endParaRPr lang="en-AU" sz="2000" b="0" dirty="0">
                        <a:latin typeface="Century Gothic" panose="020B0502020202020204" pitchFamily="34" charset="0"/>
                      </a:endParaRPr>
                    </a:p>
                  </a:txBody>
                  <a:tcPr anchor="ctr">
                    <a:lnL w="12700" cap="flat" cmpd="sng" algn="ctr">
                      <a:solidFill>
                        <a:srgbClr val="512F8D"/>
                      </a:solidFill>
                      <a:prstDash val="solid"/>
                      <a:round/>
                      <a:headEnd type="none" w="med" len="med"/>
                      <a:tailEnd type="none" w="med" len="med"/>
                    </a:lnL>
                    <a:lnR w="12700" cap="flat" cmpd="sng" algn="ctr">
                      <a:solidFill>
                        <a:srgbClr val="512F8D"/>
                      </a:solidFill>
                      <a:prstDash val="solid"/>
                      <a:round/>
                      <a:headEnd type="none" w="med" len="med"/>
                      <a:tailEnd type="none" w="med" len="med"/>
                    </a:lnR>
                    <a:lnT w="12700" cap="flat" cmpd="sng" algn="ctr">
                      <a:solidFill>
                        <a:srgbClr val="512F8D"/>
                      </a:solidFill>
                      <a:prstDash val="solid"/>
                      <a:round/>
                      <a:headEnd type="none" w="med" len="med"/>
                      <a:tailEnd type="none" w="med" len="med"/>
                    </a:lnT>
                    <a:lnB w="12700" cap="flat" cmpd="sng" algn="ctr">
                      <a:solidFill>
                        <a:srgbClr val="512F8D"/>
                      </a:solidFill>
                      <a:prstDash val="solid"/>
                      <a:round/>
                      <a:headEnd type="none" w="med" len="med"/>
                      <a:tailEnd type="none" w="med" len="med"/>
                    </a:lnB>
                    <a:solidFill>
                      <a:srgbClr val="F8F5F4"/>
                    </a:solidFill>
                  </a:tcPr>
                </a:tc>
                <a:extLst>
                  <a:ext uri="{0D108BD9-81ED-4DB2-BD59-A6C34878D82A}">
                    <a16:rowId xmlns:a16="http://schemas.microsoft.com/office/drawing/2014/main" val="1947585100"/>
                  </a:ext>
                </a:extLst>
              </a:tr>
            </a:tbl>
          </a:graphicData>
        </a:graphic>
      </p:graphicFrame>
      <p:sp>
        <p:nvSpPr>
          <p:cNvPr id="11" name="Right Arrow 10">
            <a:extLst>
              <a:ext uri="{FF2B5EF4-FFF2-40B4-BE49-F238E27FC236}">
                <a16:creationId xmlns:a16="http://schemas.microsoft.com/office/drawing/2014/main" id="{40621CF6-17E7-57C0-7799-7500E7282407}"/>
              </a:ext>
            </a:extLst>
          </p:cNvPr>
          <p:cNvSpPr/>
          <p:nvPr/>
        </p:nvSpPr>
        <p:spPr>
          <a:xfrm>
            <a:off x="689263" y="5572076"/>
            <a:ext cx="1804555" cy="920317"/>
          </a:xfrm>
          <a:prstGeom prst="rightArrow">
            <a:avLst/>
          </a:prstGeom>
          <a:solidFill>
            <a:srgbClr val="4C8C4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Century Gothic" panose="020B0502020202020204" pitchFamily="34" charset="0"/>
              </a:rPr>
              <a:t>Activity</a:t>
            </a:r>
          </a:p>
        </p:txBody>
      </p:sp>
      <p:sp>
        <p:nvSpPr>
          <p:cNvPr id="12" name="TextBox 11">
            <a:extLst>
              <a:ext uri="{FF2B5EF4-FFF2-40B4-BE49-F238E27FC236}">
                <a16:creationId xmlns:a16="http://schemas.microsoft.com/office/drawing/2014/main" id="{F1CB2EA8-184E-1136-6052-7D6403A67518}"/>
              </a:ext>
            </a:extLst>
          </p:cNvPr>
          <p:cNvSpPr txBox="1"/>
          <p:nvPr/>
        </p:nvSpPr>
        <p:spPr>
          <a:xfrm>
            <a:off x="2493818" y="5674689"/>
            <a:ext cx="6912380" cy="715089"/>
          </a:xfrm>
          <a:prstGeom prst="roundRect">
            <a:avLst/>
          </a:prstGeom>
          <a:solidFill>
            <a:srgbClr val="98BD89"/>
          </a:solidFill>
          <a:ln>
            <a:noFill/>
          </a:ln>
        </p:spPr>
        <p:txBody>
          <a:bodyPr wrap="square" rtlCol="0">
            <a:spAutoFit/>
          </a:bodyPr>
          <a:lstStyle/>
          <a:p>
            <a:pPr algn="ctr"/>
            <a:r>
              <a:rPr lang="en-US" dirty="0">
                <a:latin typeface="Century Gothic" panose="020B0502020202020204" pitchFamily="34" charset="0"/>
              </a:rPr>
              <a:t>Practice writing a template using the </a:t>
            </a:r>
            <a:br>
              <a:rPr lang="en-US" dirty="0">
                <a:latin typeface="Century Gothic" panose="020B0502020202020204" pitchFamily="34" charset="0"/>
              </a:rPr>
            </a:br>
            <a:r>
              <a:rPr lang="en-US" dirty="0">
                <a:latin typeface="Century Gothic" panose="020B0502020202020204" pitchFamily="34" charset="0"/>
              </a:rPr>
              <a:t>value proposition template.</a:t>
            </a:r>
          </a:p>
        </p:txBody>
      </p:sp>
    </p:spTree>
    <p:extLst>
      <p:ext uri="{BB962C8B-B14F-4D97-AF65-F5344CB8AC3E}">
        <p14:creationId xmlns:p14="http://schemas.microsoft.com/office/powerpoint/2010/main" val="12431937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0ADE5-6A9E-CCAE-8D5B-E62BA3494B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B48415-8AFF-3244-85B7-3F500A1E9C33}"/>
              </a:ext>
            </a:extLst>
          </p:cNvPr>
          <p:cNvSpPr>
            <a:spLocks noGrp="1"/>
          </p:cNvSpPr>
          <p:nvPr>
            <p:ph type="title"/>
          </p:nvPr>
        </p:nvSpPr>
        <p:spPr/>
        <p:txBody>
          <a:bodyPr/>
          <a:lstStyle/>
          <a:p>
            <a:r>
              <a:rPr lang="en-US" dirty="0"/>
              <a:t>About / bio section</a:t>
            </a:r>
          </a:p>
        </p:txBody>
      </p:sp>
      <p:pic>
        <p:nvPicPr>
          <p:cNvPr id="4" name="Picture 3" descr="Screenshot of an 'About' section on a LinkedIn profile stating accomplishments including being invited to the White House, leading a global movement, and reaching over 200 million people. The message emphasizes purpose and mentions the journey is just beginning. A 'see more' link is visible at the bottom.">
            <a:extLst>
              <a:ext uri="{FF2B5EF4-FFF2-40B4-BE49-F238E27FC236}">
                <a16:creationId xmlns:a16="http://schemas.microsoft.com/office/drawing/2014/main" id="{FC85A117-96AC-16BA-9874-BEF9F21F9683}"/>
              </a:ext>
            </a:extLst>
          </p:cNvPr>
          <p:cNvPicPr>
            <a:picLocks noChangeAspect="1"/>
          </p:cNvPicPr>
          <p:nvPr/>
        </p:nvPicPr>
        <p:blipFill>
          <a:blip r:embed="rId3"/>
          <a:stretch>
            <a:fillRect/>
          </a:stretch>
        </p:blipFill>
        <p:spPr>
          <a:xfrm>
            <a:off x="420898" y="2368578"/>
            <a:ext cx="11161502" cy="2357848"/>
          </a:xfrm>
          <a:prstGeom prst="rect">
            <a:avLst/>
          </a:prstGeom>
          <a:ln w="38100">
            <a:solidFill>
              <a:srgbClr val="4C8C4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637893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AB13B-B993-EE08-41F5-01A569871F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92B94A-EE03-6DD0-E965-D9CC50033E15}"/>
              </a:ext>
            </a:extLst>
          </p:cNvPr>
          <p:cNvSpPr>
            <a:spLocks noGrp="1"/>
          </p:cNvSpPr>
          <p:nvPr>
            <p:ph type="title"/>
          </p:nvPr>
        </p:nvSpPr>
        <p:spPr/>
        <p:txBody>
          <a:bodyPr>
            <a:normAutofit/>
          </a:bodyPr>
          <a:lstStyle/>
          <a:p>
            <a:r>
              <a:rPr lang="en-US" dirty="0"/>
              <a:t>About: What to write</a:t>
            </a:r>
          </a:p>
        </p:txBody>
      </p:sp>
      <p:sp>
        <p:nvSpPr>
          <p:cNvPr id="3" name="Content Placeholder 2">
            <a:extLst>
              <a:ext uri="{FF2B5EF4-FFF2-40B4-BE49-F238E27FC236}">
                <a16:creationId xmlns:a16="http://schemas.microsoft.com/office/drawing/2014/main" id="{98A011CD-AEB6-F580-66D3-10AF427C3B0F}"/>
              </a:ext>
            </a:extLst>
          </p:cNvPr>
          <p:cNvSpPr>
            <a:spLocks noGrp="1"/>
          </p:cNvSpPr>
          <p:nvPr>
            <p:ph idx="1"/>
          </p:nvPr>
        </p:nvSpPr>
        <p:spPr>
          <a:xfrm>
            <a:off x="609600" y="1600201"/>
            <a:ext cx="8812800" cy="4525963"/>
          </a:xfrm>
        </p:spPr>
        <p:txBody>
          <a:bodyPr>
            <a:normAutofit fontScale="92500" lnSpcReduction="20000"/>
          </a:bodyPr>
          <a:lstStyle/>
          <a:p>
            <a:pPr marL="514350" indent="-514350">
              <a:lnSpc>
                <a:spcPct val="150000"/>
              </a:lnSpc>
              <a:buFont typeface="+mj-lt"/>
              <a:buAutoNum type="arabicPeriod"/>
            </a:pPr>
            <a:r>
              <a:rPr lang="en-US" dirty="0"/>
              <a:t>Lead with who you are and what you care about.</a:t>
            </a:r>
          </a:p>
          <a:p>
            <a:pPr marL="514350" indent="-514350">
              <a:lnSpc>
                <a:spcPct val="150000"/>
              </a:lnSpc>
              <a:buFont typeface="+mj-lt"/>
              <a:buAutoNum type="arabicPeriod"/>
            </a:pPr>
            <a:r>
              <a:rPr lang="en-US" dirty="0"/>
              <a:t>Show what you do (paid, volunteer, advocacy, </a:t>
            </a:r>
            <a:r>
              <a:rPr lang="en-US" dirty="0" err="1"/>
              <a:t>etc</a:t>
            </a:r>
            <a:r>
              <a:rPr lang="en-US" dirty="0"/>
              <a:t>).</a:t>
            </a:r>
          </a:p>
          <a:p>
            <a:pPr marL="514350" indent="-514350">
              <a:lnSpc>
                <a:spcPct val="150000"/>
              </a:lnSpc>
              <a:buFont typeface="+mj-lt"/>
              <a:buAutoNum type="arabicPeriod"/>
            </a:pPr>
            <a:r>
              <a:rPr lang="en-US" dirty="0"/>
              <a:t>Make your strengths obvious.</a:t>
            </a:r>
          </a:p>
          <a:p>
            <a:pPr marL="514350" indent="-514350">
              <a:lnSpc>
                <a:spcPct val="150000"/>
              </a:lnSpc>
              <a:buFont typeface="+mj-lt"/>
              <a:buAutoNum type="arabicPeriod"/>
            </a:pPr>
            <a:r>
              <a:rPr lang="en-US" dirty="0"/>
              <a:t>State what you’re looking for.</a:t>
            </a:r>
          </a:p>
          <a:p>
            <a:pPr marL="514350" indent="-514350">
              <a:lnSpc>
                <a:spcPct val="150000"/>
              </a:lnSpc>
              <a:buFont typeface="+mj-lt"/>
              <a:buAutoNum type="arabicPeriod"/>
            </a:pPr>
            <a:r>
              <a:rPr lang="en-US" dirty="0"/>
              <a:t>Keep it safe, clear, and human.</a:t>
            </a:r>
          </a:p>
          <a:p>
            <a:pPr marL="514350" indent="-514350">
              <a:lnSpc>
                <a:spcPct val="150000"/>
              </a:lnSpc>
              <a:buFont typeface="+mj-lt"/>
              <a:buAutoNum type="arabicPeriod"/>
            </a:pPr>
            <a:endParaRPr lang="en-US" dirty="0"/>
          </a:p>
        </p:txBody>
      </p:sp>
      <p:sp>
        <p:nvSpPr>
          <p:cNvPr id="4" name="Oval 3">
            <a:extLst>
              <a:ext uri="{FF2B5EF4-FFF2-40B4-BE49-F238E27FC236}">
                <a16:creationId xmlns:a16="http://schemas.microsoft.com/office/drawing/2014/main" id="{3CE9368B-4E79-B92D-1B69-388D38D18DA1}"/>
              </a:ext>
              <a:ext uri="{C183D7F6-B498-43B3-948B-1728B52AA6E4}">
                <adec:decorative xmlns:adec="http://schemas.microsoft.com/office/drawing/2017/decorative" val="1"/>
              </a:ext>
            </a:extLst>
          </p:cNvPr>
          <p:cNvSpPr/>
          <p:nvPr/>
        </p:nvSpPr>
        <p:spPr>
          <a:xfrm>
            <a:off x="9078409" y="166780"/>
            <a:ext cx="2954215" cy="2954215"/>
          </a:xfrm>
          <a:prstGeom prst="ellipse">
            <a:avLst/>
          </a:prstGeom>
          <a:solidFill>
            <a:srgbClr val="512F8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Graphic 5" descr="Scribble with solid fill">
            <a:extLst>
              <a:ext uri="{FF2B5EF4-FFF2-40B4-BE49-F238E27FC236}">
                <a16:creationId xmlns:a16="http://schemas.microsoft.com/office/drawing/2014/main" id="{F2DB0433-136D-49C1-F4F8-D42A642F11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47512" y="563887"/>
            <a:ext cx="2160000" cy="2160000"/>
          </a:xfrm>
          <a:prstGeom prst="rect">
            <a:avLst/>
          </a:prstGeom>
        </p:spPr>
      </p:pic>
    </p:spTree>
    <p:extLst>
      <p:ext uri="{BB962C8B-B14F-4D97-AF65-F5344CB8AC3E}">
        <p14:creationId xmlns:p14="http://schemas.microsoft.com/office/powerpoint/2010/main" val="3537683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6443A-BEE8-905A-37EF-D12056CB2D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F78E6E-A0AA-70DA-96BB-B0E43098CE9C}"/>
              </a:ext>
            </a:extLst>
          </p:cNvPr>
          <p:cNvSpPr>
            <a:spLocks noGrp="1"/>
          </p:cNvSpPr>
          <p:nvPr>
            <p:ph type="title"/>
          </p:nvPr>
        </p:nvSpPr>
        <p:spPr/>
        <p:txBody>
          <a:bodyPr>
            <a:normAutofit/>
          </a:bodyPr>
          <a:lstStyle/>
          <a:p>
            <a:r>
              <a:rPr lang="en-US" dirty="0"/>
              <a:t>Activity: Practice writing a bio</a:t>
            </a:r>
          </a:p>
        </p:txBody>
      </p:sp>
      <p:sp>
        <p:nvSpPr>
          <p:cNvPr id="3" name="Content Placeholder 2">
            <a:extLst>
              <a:ext uri="{FF2B5EF4-FFF2-40B4-BE49-F238E27FC236}">
                <a16:creationId xmlns:a16="http://schemas.microsoft.com/office/drawing/2014/main" id="{787846B5-BA77-CD81-E6DC-A5314070840E}"/>
              </a:ext>
            </a:extLst>
          </p:cNvPr>
          <p:cNvSpPr>
            <a:spLocks noGrp="1"/>
          </p:cNvSpPr>
          <p:nvPr>
            <p:ph idx="1"/>
          </p:nvPr>
        </p:nvSpPr>
        <p:spPr>
          <a:xfrm>
            <a:off x="609600" y="1808017"/>
            <a:ext cx="8735878" cy="4158829"/>
          </a:xfrm>
          <a:prstGeom prst="roundRect">
            <a:avLst/>
          </a:prstGeom>
          <a:solidFill>
            <a:srgbClr val="F8F5F4"/>
          </a:solidFill>
        </p:spPr>
        <p:txBody>
          <a:bodyPr>
            <a:normAutofit/>
          </a:bodyPr>
          <a:lstStyle/>
          <a:p>
            <a:pPr marL="0" indent="0">
              <a:lnSpc>
                <a:spcPct val="150000"/>
              </a:lnSpc>
              <a:buNone/>
            </a:pPr>
            <a:r>
              <a:rPr lang="en-AU" dirty="0"/>
              <a:t>“I care about </a:t>
            </a:r>
            <a:r>
              <a:rPr lang="en-AU" b="1" dirty="0">
                <a:solidFill>
                  <a:srgbClr val="512F8D"/>
                </a:solidFill>
              </a:rPr>
              <a:t>[cause/values]</a:t>
            </a:r>
            <a:r>
              <a:rPr lang="en-AU" dirty="0"/>
              <a:t>. I’m working on </a:t>
            </a:r>
            <a:r>
              <a:rPr lang="en-AU" b="1" dirty="0">
                <a:solidFill>
                  <a:srgbClr val="512F8D"/>
                </a:solidFill>
              </a:rPr>
              <a:t>[current roles/projects]</a:t>
            </a:r>
            <a:r>
              <a:rPr lang="en-AU" dirty="0"/>
              <a:t>. </a:t>
            </a:r>
          </a:p>
          <a:p>
            <a:pPr marL="0" indent="0">
              <a:lnSpc>
                <a:spcPct val="150000"/>
              </a:lnSpc>
              <a:buNone/>
            </a:pPr>
            <a:r>
              <a:rPr lang="en-AU" dirty="0"/>
              <a:t>My strengths include </a:t>
            </a:r>
            <a:r>
              <a:rPr lang="en-AU" b="1" dirty="0">
                <a:solidFill>
                  <a:srgbClr val="512F8D"/>
                </a:solidFill>
              </a:rPr>
              <a:t>[3–5 skills]</a:t>
            </a:r>
            <a:r>
              <a:rPr lang="en-AU" dirty="0"/>
              <a:t>. </a:t>
            </a:r>
          </a:p>
          <a:p>
            <a:pPr marL="0" indent="0">
              <a:lnSpc>
                <a:spcPct val="150000"/>
              </a:lnSpc>
              <a:buNone/>
            </a:pPr>
            <a:r>
              <a:rPr lang="en-AU" dirty="0"/>
              <a:t>I’m looking for </a:t>
            </a:r>
            <a:r>
              <a:rPr lang="en-AU" b="1" dirty="0">
                <a:solidFill>
                  <a:srgbClr val="512F8D"/>
                </a:solidFill>
              </a:rPr>
              <a:t>[type of opportunity/ collaboration]</a:t>
            </a:r>
            <a:r>
              <a:rPr lang="en-AU" dirty="0"/>
              <a:t>.”</a:t>
            </a:r>
            <a:endParaRPr lang="en-US" dirty="0"/>
          </a:p>
        </p:txBody>
      </p:sp>
    </p:spTree>
    <p:extLst>
      <p:ext uri="{BB962C8B-B14F-4D97-AF65-F5344CB8AC3E}">
        <p14:creationId xmlns:p14="http://schemas.microsoft.com/office/powerpoint/2010/main" val="9479226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B3D18-2068-D9C9-3B3C-20F4866576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E5CA0F-4A96-1BBE-8602-EE508FF9AEC2}"/>
              </a:ext>
            </a:extLst>
          </p:cNvPr>
          <p:cNvSpPr>
            <a:spLocks noGrp="1"/>
          </p:cNvSpPr>
          <p:nvPr>
            <p:ph type="title"/>
          </p:nvPr>
        </p:nvSpPr>
        <p:spPr/>
        <p:txBody>
          <a:bodyPr/>
          <a:lstStyle/>
          <a:p>
            <a:r>
              <a:rPr lang="en-US" dirty="0"/>
              <a:t>Experience section</a:t>
            </a:r>
          </a:p>
        </p:txBody>
      </p:sp>
      <p:pic>
        <p:nvPicPr>
          <p:cNvPr id="3" name="Picture 2" descr="Screenshot of a LinkedIn 'Experience' section for Taryn Brumfitt. Roles listed include: Global Keynote Speaker since 2013, with a highlight of speaking at Google HQ and being GE’s highest-rated speaker; Executive Director of The Embrace Collective since 2020, focused on changing global conversations about body image; and Founder of the Body Image Movement since 2012, working to help people embrace their bodies through research and resources. Each role includes logos, brief descriptions, and 'see more' links.">
            <a:extLst>
              <a:ext uri="{FF2B5EF4-FFF2-40B4-BE49-F238E27FC236}">
                <a16:creationId xmlns:a16="http://schemas.microsoft.com/office/drawing/2014/main" id="{41C31253-04F2-4D01-EC43-64952836B654}"/>
              </a:ext>
            </a:extLst>
          </p:cNvPr>
          <p:cNvPicPr>
            <a:picLocks noChangeAspect="1"/>
          </p:cNvPicPr>
          <p:nvPr/>
        </p:nvPicPr>
        <p:blipFill>
          <a:blip r:embed="rId3"/>
          <a:stretch>
            <a:fillRect/>
          </a:stretch>
        </p:blipFill>
        <p:spPr>
          <a:xfrm>
            <a:off x="2457156" y="1518537"/>
            <a:ext cx="6124136" cy="5064825"/>
          </a:xfrm>
          <a:prstGeom prst="rect">
            <a:avLst/>
          </a:prstGeom>
          <a:ln w="38100">
            <a:solidFill>
              <a:srgbClr val="4C8C4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119856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B0DA3-6F7A-8CA6-6364-6AE264ABE4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9B9E25-E1EB-D075-230A-8D633A2F24B2}"/>
              </a:ext>
            </a:extLst>
          </p:cNvPr>
          <p:cNvSpPr>
            <a:spLocks noGrp="1"/>
          </p:cNvSpPr>
          <p:nvPr>
            <p:ph type="title"/>
          </p:nvPr>
        </p:nvSpPr>
        <p:spPr>
          <a:xfrm>
            <a:off x="609600" y="274638"/>
            <a:ext cx="8267114" cy="1143000"/>
          </a:xfrm>
        </p:spPr>
        <p:txBody>
          <a:bodyPr>
            <a:normAutofit fontScale="90000"/>
          </a:bodyPr>
          <a:lstStyle/>
          <a:p>
            <a:r>
              <a:rPr lang="en-US" dirty="0"/>
              <a:t>5 tips for your ‘experience’ section</a:t>
            </a:r>
          </a:p>
        </p:txBody>
      </p:sp>
      <p:sp>
        <p:nvSpPr>
          <p:cNvPr id="3" name="Content Placeholder 2">
            <a:extLst>
              <a:ext uri="{FF2B5EF4-FFF2-40B4-BE49-F238E27FC236}">
                <a16:creationId xmlns:a16="http://schemas.microsoft.com/office/drawing/2014/main" id="{D0BA1ED1-789F-E682-9690-E1E35C6D2CED}"/>
              </a:ext>
            </a:extLst>
          </p:cNvPr>
          <p:cNvSpPr>
            <a:spLocks noGrp="1"/>
          </p:cNvSpPr>
          <p:nvPr>
            <p:ph idx="1"/>
          </p:nvPr>
        </p:nvSpPr>
        <p:spPr/>
        <p:txBody>
          <a:bodyPr>
            <a:normAutofit/>
          </a:bodyPr>
          <a:lstStyle/>
          <a:p>
            <a:pPr marL="514350" indent="-514350">
              <a:lnSpc>
                <a:spcPct val="150000"/>
              </a:lnSpc>
              <a:buFont typeface="+mj-lt"/>
              <a:buAutoNum type="arabicPeriod"/>
            </a:pPr>
            <a:r>
              <a:rPr lang="en-AU" dirty="0"/>
              <a:t>List roles and projects that show impact.</a:t>
            </a:r>
          </a:p>
          <a:p>
            <a:pPr marL="514350" indent="-514350">
              <a:lnSpc>
                <a:spcPct val="150000"/>
              </a:lnSpc>
              <a:buFont typeface="+mj-lt"/>
              <a:buAutoNum type="arabicPeriod"/>
            </a:pPr>
            <a:r>
              <a:rPr lang="en-AU" dirty="0"/>
              <a:t>Write outcome-focused bullets (not task lists).</a:t>
            </a:r>
          </a:p>
          <a:p>
            <a:pPr marL="514350" indent="-514350">
              <a:lnSpc>
                <a:spcPct val="150000"/>
              </a:lnSpc>
              <a:buFont typeface="+mj-lt"/>
              <a:buAutoNum type="arabicPeriod"/>
            </a:pPr>
            <a:r>
              <a:rPr lang="en-AU" dirty="0"/>
              <a:t>Show evidence where you can.</a:t>
            </a:r>
          </a:p>
          <a:p>
            <a:pPr marL="514350" indent="-514350">
              <a:lnSpc>
                <a:spcPct val="150000"/>
              </a:lnSpc>
              <a:buFont typeface="+mj-lt"/>
              <a:buAutoNum type="arabicPeriod"/>
            </a:pPr>
            <a:r>
              <a:rPr lang="en-AU" dirty="0"/>
              <a:t>Add media for credibility.</a:t>
            </a:r>
          </a:p>
          <a:p>
            <a:pPr marL="514350" indent="-514350">
              <a:lnSpc>
                <a:spcPct val="150000"/>
              </a:lnSpc>
              <a:buFont typeface="+mj-lt"/>
              <a:buAutoNum type="arabicPeriod"/>
            </a:pPr>
            <a:r>
              <a:rPr lang="en-AU" dirty="0"/>
              <a:t>Keep it safe and relevant.</a:t>
            </a:r>
            <a:endParaRPr lang="en-US" dirty="0"/>
          </a:p>
        </p:txBody>
      </p:sp>
      <p:sp>
        <p:nvSpPr>
          <p:cNvPr id="4" name="Oval 3">
            <a:extLst>
              <a:ext uri="{FF2B5EF4-FFF2-40B4-BE49-F238E27FC236}">
                <a16:creationId xmlns:a16="http://schemas.microsoft.com/office/drawing/2014/main" id="{804FFE31-79D4-3790-DECE-C87416837A4D}"/>
              </a:ext>
              <a:ext uri="{C183D7F6-B498-43B3-948B-1728B52AA6E4}">
                <adec:decorative xmlns:adec="http://schemas.microsoft.com/office/drawing/2017/decorative" val="1"/>
              </a:ext>
            </a:extLst>
          </p:cNvPr>
          <p:cNvSpPr/>
          <p:nvPr/>
        </p:nvSpPr>
        <p:spPr>
          <a:xfrm>
            <a:off x="9078409" y="166780"/>
            <a:ext cx="2954215" cy="2954215"/>
          </a:xfrm>
          <a:prstGeom prst="ellipse">
            <a:avLst/>
          </a:prstGeom>
          <a:solidFill>
            <a:srgbClr val="512F8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Graphic 5" descr="Person with idea with solid fill">
            <a:extLst>
              <a:ext uri="{FF2B5EF4-FFF2-40B4-BE49-F238E27FC236}">
                <a16:creationId xmlns:a16="http://schemas.microsoft.com/office/drawing/2014/main" id="{82512CAB-616A-DDCB-C6FD-E586578AF7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75516" y="563887"/>
            <a:ext cx="2160000" cy="2160000"/>
          </a:xfrm>
          <a:prstGeom prst="rect">
            <a:avLst/>
          </a:prstGeom>
        </p:spPr>
      </p:pic>
    </p:spTree>
    <p:extLst>
      <p:ext uri="{BB962C8B-B14F-4D97-AF65-F5344CB8AC3E}">
        <p14:creationId xmlns:p14="http://schemas.microsoft.com/office/powerpoint/2010/main" val="3016989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428F9-220F-A31B-7D36-F7C7624576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D00283-6C48-F0CD-45CB-B98E1B44606B}"/>
              </a:ext>
            </a:extLst>
          </p:cNvPr>
          <p:cNvSpPr>
            <a:spLocks noGrp="1"/>
          </p:cNvSpPr>
          <p:nvPr>
            <p:ph type="title"/>
          </p:nvPr>
        </p:nvSpPr>
        <p:spPr/>
        <p:txBody>
          <a:bodyPr>
            <a:normAutofit/>
          </a:bodyPr>
          <a:lstStyle/>
          <a:p>
            <a:r>
              <a:rPr lang="en-US" dirty="0"/>
              <a:t>Activity: Practice writing your experience</a:t>
            </a:r>
          </a:p>
        </p:txBody>
      </p:sp>
      <p:sp>
        <p:nvSpPr>
          <p:cNvPr id="5" name="Content Placeholder 4">
            <a:extLst>
              <a:ext uri="{FF2B5EF4-FFF2-40B4-BE49-F238E27FC236}">
                <a16:creationId xmlns:a16="http://schemas.microsoft.com/office/drawing/2014/main" id="{A3BA0AF2-61AF-3A83-5A0B-8FDB72C2D7AC}"/>
              </a:ext>
            </a:extLst>
          </p:cNvPr>
          <p:cNvSpPr>
            <a:spLocks noGrp="1"/>
          </p:cNvSpPr>
          <p:nvPr>
            <p:ph idx="1"/>
          </p:nvPr>
        </p:nvSpPr>
        <p:spPr>
          <a:xfrm>
            <a:off x="609600" y="1457179"/>
            <a:ext cx="9677400" cy="5126183"/>
          </a:xfrm>
        </p:spPr>
        <p:txBody>
          <a:bodyPr>
            <a:noAutofit/>
          </a:bodyPr>
          <a:lstStyle/>
          <a:p>
            <a:pPr lvl="0">
              <a:lnSpc>
                <a:spcPct val="150000"/>
              </a:lnSpc>
            </a:pPr>
            <a:r>
              <a:rPr lang="en-AU" sz="2200" b="1" dirty="0"/>
              <a:t>Step 1: Pick a role or project: </a:t>
            </a:r>
          </a:p>
          <a:p>
            <a:pPr lvl="1">
              <a:lnSpc>
                <a:spcPct val="150000"/>
              </a:lnSpc>
            </a:pPr>
            <a:r>
              <a:rPr lang="en-AU" sz="2200" dirty="0"/>
              <a:t>Choose something recent: job, volunteering, advocacy, caring, study.</a:t>
            </a:r>
          </a:p>
          <a:p>
            <a:pPr lvl="0">
              <a:lnSpc>
                <a:spcPct val="150000"/>
              </a:lnSpc>
            </a:pPr>
            <a:r>
              <a:rPr lang="en-AU" sz="2200" b="1" dirty="0"/>
              <a:t>Step 2:</a:t>
            </a:r>
            <a:r>
              <a:rPr lang="en-AU" sz="2200" dirty="0"/>
              <a:t> </a:t>
            </a:r>
            <a:r>
              <a:rPr lang="en-AU" sz="2200" b="1" dirty="0"/>
              <a:t>Note the basics: </a:t>
            </a:r>
          </a:p>
          <a:p>
            <a:pPr lvl="1">
              <a:lnSpc>
                <a:spcPct val="150000"/>
              </a:lnSpc>
            </a:pPr>
            <a:r>
              <a:rPr lang="en-AU" sz="2200" dirty="0"/>
              <a:t>Who you helped, what you did, the result, any number or proof.</a:t>
            </a:r>
          </a:p>
          <a:p>
            <a:pPr lvl="0">
              <a:lnSpc>
                <a:spcPct val="150000"/>
              </a:lnSpc>
            </a:pPr>
            <a:r>
              <a:rPr lang="en-AU" sz="2200" b="1" dirty="0"/>
              <a:t>Step 3: Write two bullets: </a:t>
            </a:r>
          </a:p>
          <a:p>
            <a:pPr lvl="1">
              <a:lnSpc>
                <a:spcPct val="150000"/>
              </a:lnSpc>
            </a:pPr>
            <a:r>
              <a:rPr lang="en-AU" sz="2200" dirty="0"/>
              <a:t>Use the template: </a:t>
            </a:r>
            <a:r>
              <a:rPr lang="en-AU" sz="2200" b="1" dirty="0"/>
              <a:t>action + for who + result</a:t>
            </a:r>
            <a:r>
              <a:rPr lang="en-AU" sz="2200" dirty="0"/>
              <a:t>.</a:t>
            </a:r>
          </a:p>
          <a:p>
            <a:pPr lvl="1">
              <a:lnSpc>
                <a:spcPct val="150000"/>
              </a:lnSpc>
            </a:pPr>
            <a:r>
              <a:rPr lang="en-AU" sz="2200" dirty="0"/>
              <a:t>Example: “Delivered Easy Read handout for council workshop; 40 participants reported the content was easier to use.”</a:t>
            </a:r>
          </a:p>
        </p:txBody>
      </p:sp>
    </p:spTree>
    <p:extLst>
      <p:ext uri="{BB962C8B-B14F-4D97-AF65-F5344CB8AC3E}">
        <p14:creationId xmlns:p14="http://schemas.microsoft.com/office/powerpoint/2010/main" val="358361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3D17C-A840-DA57-A372-F8EB486F65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BC232A-AF69-F72A-1E3D-9C15B85808E8}"/>
              </a:ext>
            </a:extLst>
          </p:cNvPr>
          <p:cNvSpPr>
            <a:spLocks noGrp="1"/>
          </p:cNvSpPr>
          <p:nvPr>
            <p:ph type="title"/>
          </p:nvPr>
        </p:nvSpPr>
        <p:spPr/>
        <p:txBody>
          <a:bodyPr/>
          <a:lstStyle/>
          <a:p>
            <a:r>
              <a:rPr lang="en-US" dirty="0"/>
              <a:t>Education and training section: Example</a:t>
            </a:r>
          </a:p>
        </p:txBody>
      </p:sp>
      <p:pic>
        <p:nvPicPr>
          <p:cNvPr id="4" name="Picture 3" descr="Screenshot of the 'Education' section on a LinkedIn profile showing two entries. First, RMIT University: Master of Communication in Communication, new technology, and journalism, from 2005 to 2010. Second, La Trobe University: Bachelor of eCommerce in Electronic Commerce, from 2000 to 2002. Both entries include university logos.">
            <a:extLst>
              <a:ext uri="{FF2B5EF4-FFF2-40B4-BE49-F238E27FC236}">
                <a16:creationId xmlns:a16="http://schemas.microsoft.com/office/drawing/2014/main" id="{E4636622-5BCB-A6FD-7F27-8DB1E1E0AD38}"/>
              </a:ext>
            </a:extLst>
          </p:cNvPr>
          <p:cNvPicPr>
            <a:picLocks noChangeAspect="1"/>
          </p:cNvPicPr>
          <p:nvPr/>
        </p:nvPicPr>
        <p:blipFill>
          <a:blip r:embed="rId3"/>
          <a:stretch>
            <a:fillRect/>
          </a:stretch>
        </p:blipFill>
        <p:spPr>
          <a:xfrm>
            <a:off x="338796" y="2214793"/>
            <a:ext cx="9778341" cy="2807373"/>
          </a:xfrm>
          <a:prstGeom prst="rect">
            <a:avLst/>
          </a:prstGeom>
          <a:ln w="38100">
            <a:solidFill>
              <a:srgbClr val="4C8C4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221301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CE02D-45CC-3B63-C552-8AF66A436A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AA5EAD-3CED-2071-35B5-88356D48F517}"/>
              </a:ext>
            </a:extLst>
          </p:cNvPr>
          <p:cNvSpPr>
            <a:spLocks noGrp="1"/>
          </p:cNvSpPr>
          <p:nvPr>
            <p:ph type="title"/>
          </p:nvPr>
        </p:nvSpPr>
        <p:spPr/>
        <p:txBody>
          <a:bodyPr>
            <a:normAutofit/>
          </a:bodyPr>
          <a:lstStyle/>
          <a:p>
            <a:r>
              <a:rPr lang="en-US" dirty="0"/>
              <a:t>Education and training section: Tips</a:t>
            </a:r>
          </a:p>
        </p:txBody>
      </p:sp>
      <p:sp>
        <p:nvSpPr>
          <p:cNvPr id="3" name="Content Placeholder 2">
            <a:extLst>
              <a:ext uri="{FF2B5EF4-FFF2-40B4-BE49-F238E27FC236}">
                <a16:creationId xmlns:a16="http://schemas.microsoft.com/office/drawing/2014/main" id="{CFFDA3EA-B787-A651-D07D-05318B55BD27}"/>
              </a:ext>
            </a:extLst>
          </p:cNvPr>
          <p:cNvSpPr>
            <a:spLocks noGrp="1"/>
          </p:cNvSpPr>
          <p:nvPr>
            <p:ph idx="1"/>
          </p:nvPr>
        </p:nvSpPr>
        <p:spPr/>
        <p:txBody>
          <a:bodyPr>
            <a:normAutofit lnSpcReduction="10000"/>
          </a:bodyPr>
          <a:lstStyle/>
          <a:p>
            <a:pPr marL="514350" indent="-514350">
              <a:lnSpc>
                <a:spcPct val="150000"/>
              </a:lnSpc>
              <a:buFont typeface="+mj-lt"/>
              <a:buAutoNum type="arabicPeriod"/>
            </a:pPr>
            <a:r>
              <a:rPr lang="en-AU" dirty="0"/>
              <a:t>Include all learning, not just degrees.</a:t>
            </a:r>
          </a:p>
          <a:p>
            <a:pPr marL="514350" indent="-514350">
              <a:lnSpc>
                <a:spcPct val="150000"/>
              </a:lnSpc>
              <a:buFont typeface="+mj-lt"/>
              <a:buAutoNum type="arabicPeriod"/>
            </a:pPr>
            <a:r>
              <a:rPr lang="en-AU" dirty="0"/>
              <a:t>Keep entries short and scannable.</a:t>
            </a:r>
          </a:p>
          <a:p>
            <a:pPr marL="514350" indent="-514350">
              <a:lnSpc>
                <a:spcPct val="150000"/>
              </a:lnSpc>
              <a:buFont typeface="+mj-lt"/>
              <a:buAutoNum type="arabicPeriod"/>
            </a:pPr>
            <a:r>
              <a:rPr lang="en-AU" dirty="0"/>
              <a:t>Show practical skills.</a:t>
            </a:r>
          </a:p>
          <a:p>
            <a:pPr marL="514350" indent="-514350">
              <a:lnSpc>
                <a:spcPct val="150000"/>
              </a:lnSpc>
              <a:buFont typeface="+mj-lt"/>
              <a:buAutoNum type="arabicPeriod"/>
            </a:pPr>
            <a:r>
              <a:rPr lang="en-AU" dirty="0"/>
              <a:t>Add proof when you have it.</a:t>
            </a:r>
          </a:p>
          <a:p>
            <a:pPr marL="514350" indent="-514350">
              <a:lnSpc>
                <a:spcPct val="150000"/>
              </a:lnSpc>
              <a:buFont typeface="+mj-lt"/>
              <a:buAutoNum type="arabicPeriod"/>
            </a:pPr>
            <a:r>
              <a:rPr lang="en-AU" dirty="0"/>
              <a:t>Include community and library learning.</a:t>
            </a:r>
          </a:p>
          <a:p>
            <a:pPr marL="514350" indent="-514350">
              <a:lnSpc>
                <a:spcPct val="150000"/>
              </a:lnSpc>
              <a:buFont typeface="+mj-lt"/>
              <a:buAutoNum type="arabicPeriod"/>
            </a:pPr>
            <a:r>
              <a:rPr lang="en-AU" dirty="0"/>
              <a:t>Keep it safe and relevant.</a:t>
            </a:r>
            <a:endParaRPr lang="en-US" dirty="0"/>
          </a:p>
        </p:txBody>
      </p:sp>
    </p:spTree>
    <p:extLst>
      <p:ext uri="{BB962C8B-B14F-4D97-AF65-F5344CB8AC3E}">
        <p14:creationId xmlns:p14="http://schemas.microsoft.com/office/powerpoint/2010/main" val="1897977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D9560-8251-7C97-4C97-9E36A4A942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7F3293-4CAF-DB0B-1F01-2570EF979413}"/>
              </a:ext>
            </a:extLst>
          </p:cNvPr>
          <p:cNvSpPr>
            <a:spLocks noGrp="1"/>
          </p:cNvSpPr>
          <p:nvPr>
            <p:ph type="title"/>
          </p:nvPr>
        </p:nvSpPr>
        <p:spPr/>
        <p:txBody>
          <a:bodyPr>
            <a:normAutofit/>
          </a:bodyPr>
          <a:lstStyle/>
          <a:p>
            <a:r>
              <a:rPr lang="en-US" dirty="0"/>
              <a:t>Example: Education and training</a:t>
            </a:r>
          </a:p>
        </p:txBody>
      </p:sp>
      <p:sp>
        <p:nvSpPr>
          <p:cNvPr id="3" name="Content Placeholder 2">
            <a:extLst>
              <a:ext uri="{FF2B5EF4-FFF2-40B4-BE49-F238E27FC236}">
                <a16:creationId xmlns:a16="http://schemas.microsoft.com/office/drawing/2014/main" id="{29DAD74A-3373-3AFC-046F-9E93E624A0FD}"/>
              </a:ext>
            </a:extLst>
          </p:cNvPr>
          <p:cNvSpPr>
            <a:spLocks noGrp="1"/>
          </p:cNvSpPr>
          <p:nvPr>
            <p:ph idx="1"/>
          </p:nvPr>
        </p:nvSpPr>
        <p:spPr>
          <a:xfrm>
            <a:off x="609600" y="1943101"/>
            <a:ext cx="9137073" cy="3179617"/>
          </a:xfrm>
          <a:prstGeom prst="roundRect">
            <a:avLst/>
          </a:prstGeom>
          <a:solidFill>
            <a:srgbClr val="98BE89"/>
          </a:solidFill>
        </p:spPr>
        <p:txBody>
          <a:bodyPr>
            <a:normAutofit/>
          </a:bodyPr>
          <a:lstStyle/>
          <a:p>
            <a:pPr marL="0" indent="0">
              <a:lnSpc>
                <a:spcPct val="150000"/>
              </a:lnSpc>
              <a:buNone/>
            </a:pPr>
            <a:r>
              <a:rPr lang="en-US" dirty="0"/>
              <a:t>Example:</a:t>
            </a:r>
          </a:p>
          <a:p>
            <a:pPr marL="0" indent="0">
              <a:lnSpc>
                <a:spcPct val="150000"/>
              </a:lnSpc>
              <a:buNone/>
            </a:pPr>
            <a:r>
              <a:rPr lang="en-AU" sz="2800" b="1" dirty="0"/>
              <a:t>Adelaide City Library | Intro to Canva | 2025</a:t>
            </a:r>
            <a:br>
              <a:rPr lang="en-AU" sz="2800" dirty="0"/>
            </a:br>
            <a:r>
              <a:rPr lang="en-AU" sz="2800" dirty="0"/>
              <a:t>Learned basic layout and high-contrast design. Applied to accessible event flyers.</a:t>
            </a:r>
            <a:endParaRPr lang="en-US" sz="2800" dirty="0"/>
          </a:p>
        </p:txBody>
      </p:sp>
    </p:spTree>
    <p:extLst>
      <p:ext uri="{BB962C8B-B14F-4D97-AF65-F5344CB8AC3E}">
        <p14:creationId xmlns:p14="http://schemas.microsoft.com/office/powerpoint/2010/main" val="31456143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157BA-875A-27B1-794F-A46CD9BF04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44194E-E31B-BB1F-2BA0-8C9221D5D25F}"/>
              </a:ext>
            </a:extLst>
          </p:cNvPr>
          <p:cNvSpPr>
            <a:spLocks noGrp="1"/>
          </p:cNvSpPr>
          <p:nvPr>
            <p:ph type="title"/>
          </p:nvPr>
        </p:nvSpPr>
        <p:spPr/>
        <p:txBody>
          <a:bodyPr/>
          <a:lstStyle/>
          <a:p>
            <a:r>
              <a:rPr lang="en-AU" dirty="0"/>
              <a:t>What we’ll cover</a:t>
            </a:r>
            <a:endParaRPr dirty="0"/>
          </a:p>
        </p:txBody>
      </p:sp>
      <p:sp>
        <p:nvSpPr>
          <p:cNvPr id="3" name="Content Placeholder 2">
            <a:extLst>
              <a:ext uri="{FF2B5EF4-FFF2-40B4-BE49-F238E27FC236}">
                <a16:creationId xmlns:a16="http://schemas.microsoft.com/office/drawing/2014/main" id="{FD093D55-198B-4981-9EA1-ABC822F441F2}"/>
              </a:ext>
            </a:extLst>
          </p:cNvPr>
          <p:cNvSpPr>
            <a:spLocks noGrp="1"/>
          </p:cNvSpPr>
          <p:nvPr>
            <p:ph idx="1"/>
          </p:nvPr>
        </p:nvSpPr>
        <p:spPr>
          <a:xfrm>
            <a:off x="609601" y="1600201"/>
            <a:ext cx="8354290" cy="4525963"/>
          </a:xfrm>
        </p:spPr>
        <p:txBody>
          <a:bodyPr>
            <a:normAutofit fontScale="92500" lnSpcReduction="20000"/>
          </a:bodyPr>
          <a:lstStyle/>
          <a:p>
            <a:pPr marL="514350" indent="-514350">
              <a:lnSpc>
                <a:spcPct val="150000"/>
              </a:lnSpc>
              <a:buFont typeface="+mj-lt"/>
              <a:buAutoNum type="arabicPeriod"/>
            </a:pPr>
            <a:r>
              <a:rPr lang="en-AU" dirty="0"/>
              <a:t>What is LinkedIn (and what it isn’t)?</a:t>
            </a:r>
          </a:p>
          <a:p>
            <a:pPr marL="514350" indent="-514350">
              <a:lnSpc>
                <a:spcPct val="150000"/>
              </a:lnSpc>
              <a:buFont typeface="+mj-lt"/>
              <a:buAutoNum type="arabicPeriod"/>
            </a:pPr>
            <a:r>
              <a:rPr lang="en-AU" dirty="0"/>
              <a:t>Building your LinkedIn profile.</a:t>
            </a:r>
          </a:p>
          <a:p>
            <a:pPr marL="514350" indent="-514350">
              <a:lnSpc>
                <a:spcPct val="150000"/>
              </a:lnSpc>
              <a:buFont typeface="+mj-lt"/>
              <a:buAutoNum type="arabicPeriod"/>
            </a:pPr>
            <a:r>
              <a:rPr lang="en-AU" dirty="0"/>
              <a:t>Staying safe and in control on LinkedIn.</a:t>
            </a:r>
          </a:p>
          <a:p>
            <a:pPr marL="514350" indent="-514350">
              <a:lnSpc>
                <a:spcPct val="150000"/>
              </a:lnSpc>
              <a:buFont typeface="+mj-lt"/>
              <a:buAutoNum type="arabicPeriod"/>
            </a:pPr>
            <a:r>
              <a:rPr lang="en-AU" dirty="0"/>
              <a:t>Using LinkedIn.</a:t>
            </a:r>
          </a:p>
          <a:p>
            <a:pPr marL="514350" indent="-514350">
              <a:lnSpc>
                <a:spcPct val="150000"/>
              </a:lnSpc>
              <a:buFont typeface="+mj-lt"/>
              <a:buAutoNum type="arabicPeriod"/>
            </a:pPr>
            <a:r>
              <a:rPr lang="en-AU" dirty="0"/>
              <a:t>Finding opportunities.</a:t>
            </a:r>
          </a:p>
          <a:p>
            <a:pPr marL="0" indent="0">
              <a:lnSpc>
                <a:spcPct val="150000"/>
              </a:lnSpc>
              <a:buNone/>
            </a:pPr>
            <a:r>
              <a:rPr lang="en-AU" b="1" dirty="0"/>
              <a:t>Next session (30 Jan): </a:t>
            </a:r>
            <a:r>
              <a:rPr lang="en-AU" dirty="0"/>
              <a:t>Get your </a:t>
            </a:r>
            <a:br>
              <a:rPr lang="en-AU" dirty="0"/>
            </a:br>
            <a:r>
              <a:rPr lang="en-AU" dirty="0"/>
              <a:t>professional headshot taken</a:t>
            </a:r>
          </a:p>
        </p:txBody>
      </p:sp>
      <p:pic>
        <p:nvPicPr>
          <p:cNvPr id="5" name="Picture 4" descr="A qr code linking to registration for the LinkedIn headshot session ">
            <a:extLst>
              <a:ext uri="{FF2B5EF4-FFF2-40B4-BE49-F238E27FC236}">
                <a16:creationId xmlns:a16="http://schemas.microsoft.com/office/drawing/2014/main" id="{9841C820-1C2A-5DF3-FC70-68BEECBBD3F8}"/>
              </a:ext>
            </a:extLst>
          </p:cNvPr>
          <p:cNvPicPr>
            <a:picLocks noChangeAspect="1"/>
          </p:cNvPicPr>
          <p:nvPr/>
        </p:nvPicPr>
        <p:blipFill>
          <a:blip r:embed="rId3"/>
          <a:stretch>
            <a:fillRect/>
          </a:stretch>
        </p:blipFill>
        <p:spPr>
          <a:xfrm>
            <a:off x="6676672" y="4602181"/>
            <a:ext cx="1623419" cy="1623419"/>
          </a:xfrm>
          <a:prstGeom prst="rect">
            <a:avLst/>
          </a:prstGeom>
          <a:ln w="38100">
            <a:solidFill>
              <a:srgbClr val="4C8C40"/>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CD673D3B-A55B-74AA-07BD-EB4FB4844BC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003569" y="324191"/>
            <a:ext cx="2959567" cy="2959567"/>
          </a:xfrm>
          <a:prstGeom prst="rect">
            <a:avLst/>
          </a:prstGeom>
        </p:spPr>
      </p:pic>
    </p:spTree>
    <p:extLst>
      <p:ext uri="{BB962C8B-B14F-4D97-AF65-F5344CB8AC3E}">
        <p14:creationId xmlns:p14="http://schemas.microsoft.com/office/powerpoint/2010/main" val="2830060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E6A28-1B6F-4660-8BFC-7D2BCA14FA5E}"/>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5B1172A-E48C-4151-2F3D-060DB0C11A2E}"/>
              </a:ext>
            </a:extLst>
          </p:cNvPr>
          <p:cNvSpPr>
            <a:spLocks noGrp="1"/>
          </p:cNvSpPr>
          <p:nvPr>
            <p:ph type="title" idx="4294967295"/>
          </p:nvPr>
        </p:nvSpPr>
        <p:spPr>
          <a:xfrm>
            <a:off x="963613" y="2459038"/>
            <a:ext cx="6513512" cy="19399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56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Staying safe and in control on LinkedIn </a:t>
            </a:r>
          </a:p>
        </p:txBody>
      </p:sp>
    </p:spTree>
    <p:extLst>
      <p:ext uri="{BB962C8B-B14F-4D97-AF65-F5344CB8AC3E}">
        <p14:creationId xmlns:p14="http://schemas.microsoft.com/office/powerpoint/2010/main" val="20692895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117E5-A314-1515-E195-A3FA23FE4B8D}"/>
              </a:ext>
            </a:extLst>
          </p:cNvPr>
          <p:cNvSpPr>
            <a:spLocks noGrp="1"/>
          </p:cNvSpPr>
          <p:nvPr>
            <p:ph type="title"/>
          </p:nvPr>
        </p:nvSpPr>
        <p:spPr/>
        <p:txBody>
          <a:bodyPr/>
          <a:lstStyle/>
          <a:p>
            <a:r>
              <a:rPr lang="en-US" dirty="0"/>
              <a:t>Safety and control</a:t>
            </a:r>
          </a:p>
        </p:txBody>
      </p:sp>
      <p:sp>
        <p:nvSpPr>
          <p:cNvPr id="3" name="Content Placeholder 2">
            <a:extLst>
              <a:ext uri="{FF2B5EF4-FFF2-40B4-BE49-F238E27FC236}">
                <a16:creationId xmlns:a16="http://schemas.microsoft.com/office/drawing/2014/main" id="{4783BD7B-6E14-D612-44BA-309343D0556A}"/>
              </a:ext>
            </a:extLst>
          </p:cNvPr>
          <p:cNvSpPr>
            <a:spLocks noGrp="1"/>
          </p:cNvSpPr>
          <p:nvPr>
            <p:ph idx="1"/>
          </p:nvPr>
        </p:nvSpPr>
        <p:spPr/>
        <p:txBody>
          <a:bodyPr>
            <a:normAutofit/>
          </a:bodyPr>
          <a:lstStyle/>
          <a:p>
            <a:pPr>
              <a:lnSpc>
                <a:spcPct val="150000"/>
              </a:lnSpc>
            </a:pPr>
            <a:r>
              <a:rPr lang="en-AU" dirty="0"/>
              <a:t>Choose who can see your profile.</a:t>
            </a:r>
          </a:p>
          <a:p>
            <a:pPr>
              <a:lnSpc>
                <a:spcPct val="150000"/>
              </a:lnSpc>
            </a:pPr>
            <a:r>
              <a:rPr lang="en-AU" dirty="0"/>
              <a:t>Hide contact details if you want.</a:t>
            </a:r>
          </a:p>
          <a:p>
            <a:pPr>
              <a:lnSpc>
                <a:spcPct val="150000"/>
              </a:lnSpc>
            </a:pPr>
            <a:r>
              <a:rPr lang="en-AU" dirty="0"/>
              <a:t>Turn off “share profile updates” while editing.</a:t>
            </a:r>
          </a:p>
          <a:p>
            <a:pPr>
              <a:lnSpc>
                <a:spcPct val="150000"/>
              </a:lnSpc>
            </a:pPr>
            <a:r>
              <a:rPr lang="en-AU" dirty="0"/>
              <a:t>Control who can message you.</a:t>
            </a:r>
          </a:p>
        </p:txBody>
      </p:sp>
      <p:sp>
        <p:nvSpPr>
          <p:cNvPr id="4" name="Oval 3">
            <a:extLst>
              <a:ext uri="{FF2B5EF4-FFF2-40B4-BE49-F238E27FC236}">
                <a16:creationId xmlns:a16="http://schemas.microsoft.com/office/drawing/2014/main" id="{341B05F9-1227-4273-5710-8646ABE03E0F}"/>
              </a:ext>
              <a:ext uri="{C183D7F6-B498-43B3-948B-1728B52AA6E4}">
                <adec:decorative xmlns:adec="http://schemas.microsoft.com/office/drawing/2017/decorative" val="1"/>
              </a:ext>
            </a:extLst>
          </p:cNvPr>
          <p:cNvSpPr/>
          <p:nvPr/>
        </p:nvSpPr>
        <p:spPr>
          <a:xfrm>
            <a:off x="9078409" y="166780"/>
            <a:ext cx="2954215" cy="2954215"/>
          </a:xfrm>
          <a:prstGeom prst="ellipse">
            <a:avLst/>
          </a:prstGeom>
          <a:solidFill>
            <a:srgbClr val="512F8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Graphic 5" descr="Eye Scan with solid fill">
            <a:extLst>
              <a:ext uri="{FF2B5EF4-FFF2-40B4-BE49-F238E27FC236}">
                <a16:creationId xmlns:a16="http://schemas.microsoft.com/office/drawing/2014/main" id="{12263793-23DB-7CED-1EDE-2E94C566EB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75516" y="520201"/>
            <a:ext cx="2160000" cy="2160000"/>
          </a:xfrm>
          <a:prstGeom prst="rect">
            <a:avLst/>
          </a:prstGeom>
        </p:spPr>
      </p:pic>
    </p:spTree>
    <p:extLst>
      <p:ext uri="{BB962C8B-B14F-4D97-AF65-F5344CB8AC3E}">
        <p14:creationId xmlns:p14="http://schemas.microsoft.com/office/powerpoint/2010/main" val="3565890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5632D-BF7C-06D9-CF1D-B63157070D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E5BEC9-BD1C-C525-0039-DA993713F91A}"/>
              </a:ext>
            </a:extLst>
          </p:cNvPr>
          <p:cNvSpPr>
            <a:spLocks noGrp="1"/>
          </p:cNvSpPr>
          <p:nvPr>
            <p:ph type="title"/>
          </p:nvPr>
        </p:nvSpPr>
        <p:spPr>
          <a:xfrm>
            <a:off x="609600" y="274638"/>
            <a:ext cx="10972800" cy="1143000"/>
          </a:xfrm>
        </p:spPr>
        <p:txBody>
          <a:bodyPr anchor="ctr">
            <a:normAutofit/>
          </a:bodyPr>
          <a:lstStyle/>
          <a:p>
            <a:r>
              <a:rPr lang="en-US" dirty="0"/>
              <a:t>Accessing settings</a:t>
            </a:r>
          </a:p>
        </p:txBody>
      </p:sp>
      <p:grpSp>
        <p:nvGrpSpPr>
          <p:cNvPr id="5" name="Group 4" descr="Screenshot of the LinkedIn top navigation bar. A prominent red circle highlights the 'Me' menu, which includes the user's profile picture and dropdown arrow. This indicates where to access account options. Other icons visible include Home (1), My Network (6), Jobs, Messaging (4), Notifications (25), For Business, and Advertise. The LinkedIn logo and a search bar appear on the left.">
            <a:extLst>
              <a:ext uri="{FF2B5EF4-FFF2-40B4-BE49-F238E27FC236}">
                <a16:creationId xmlns:a16="http://schemas.microsoft.com/office/drawing/2014/main" id="{8CBAB80E-9593-8F1D-79B5-9A5A2C2F07AE}"/>
              </a:ext>
            </a:extLst>
          </p:cNvPr>
          <p:cNvGrpSpPr/>
          <p:nvPr/>
        </p:nvGrpSpPr>
        <p:grpSpPr>
          <a:xfrm>
            <a:off x="645031" y="1282871"/>
            <a:ext cx="9000000" cy="667355"/>
            <a:chOff x="645031" y="1282871"/>
            <a:chExt cx="9000000" cy="667355"/>
          </a:xfrm>
        </p:grpSpPr>
        <p:pic>
          <p:nvPicPr>
            <p:cNvPr id="10" name="Picture 9" descr="Screenshot of the LinkedIn top navigation bar. Visible elements include the LinkedIn logo, a search bar, and icons for Home, My Network (6 notifications), Jobs, Messaging (4 messages), Notifications (25 alerts), and a user profile dropdown labeled 'Me’, which is circled with a red circle To the right are options for 'For Business' and 'Advertise'.">
              <a:extLst>
                <a:ext uri="{FF2B5EF4-FFF2-40B4-BE49-F238E27FC236}">
                  <a16:creationId xmlns:a16="http://schemas.microsoft.com/office/drawing/2014/main" id="{995DDEBE-03CD-C80B-49C0-39CCF723ADD2}"/>
                </a:ext>
              </a:extLst>
            </p:cNvPr>
            <p:cNvPicPr>
              <a:picLocks noChangeAspect="1"/>
            </p:cNvPicPr>
            <p:nvPr/>
          </p:nvPicPr>
          <p:blipFill>
            <a:blip r:embed="rId3"/>
            <a:stretch>
              <a:fillRect/>
            </a:stretch>
          </p:blipFill>
          <p:spPr>
            <a:xfrm>
              <a:off x="645031" y="1417637"/>
              <a:ext cx="9000000" cy="532589"/>
            </a:xfrm>
            <a:prstGeom prst="rect">
              <a:avLst/>
            </a:prstGeom>
            <a:ln w="38100">
              <a:solidFill>
                <a:srgbClr val="4C8C40"/>
              </a:solidFill>
            </a:ln>
            <a:effectLst>
              <a:outerShdw blurRad="50800" dist="38100" dir="2700000" algn="tl" rotWithShape="0">
                <a:prstClr val="black">
                  <a:alpha val="40000"/>
                </a:prstClr>
              </a:outerShdw>
            </a:effectLst>
          </p:spPr>
        </p:pic>
        <p:sp>
          <p:nvSpPr>
            <p:cNvPr id="8" name="Oval 7">
              <a:extLst>
                <a:ext uri="{FF2B5EF4-FFF2-40B4-BE49-F238E27FC236}">
                  <a16:creationId xmlns:a16="http://schemas.microsoft.com/office/drawing/2014/main" id="{AC8AEC4B-6005-44AF-6BB3-139959F17FEB}"/>
                </a:ext>
              </a:extLst>
            </p:cNvPr>
            <p:cNvSpPr/>
            <p:nvPr/>
          </p:nvSpPr>
          <p:spPr>
            <a:xfrm>
              <a:off x="7510930" y="1282871"/>
              <a:ext cx="729061" cy="667355"/>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 name="Group 3" descr="Screenshot of a LinkedIn profile dropdown menu for Marissa Brown. A bold red oval encircles the 'Settings &amp; Privacy' link under the 'Account' section, drawing attention to where users can manage their account preferences. Other visible options include 'Help', 'Language', 'View profile', 'Verify', and sections for managing posts, companies, showcases, and sign-out. A profile photo and job title are shown at the top.">
            <a:extLst>
              <a:ext uri="{FF2B5EF4-FFF2-40B4-BE49-F238E27FC236}">
                <a16:creationId xmlns:a16="http://schemas.microsoft.com/office/drawing/2014/main" id="{FCEBAED7-6DDE-5F90-2419-8EF5B2276E9A}"/>
              </a:ext>
            </a:extLst>
          </p:cNvPr>
          <p:cNvGrpSpPr/>
          <p:nvPr/>
        </p:nvGrpSpPr>
        <p:grpSpPr>
          <a:xfrm>
            <a:off x="6876898" y="2425871"/>
            <a:ext cx="1997123" cy="2268049"/>
            <a:chOff x="6876898" y="2425871"/>
            <a:chExt cx="1997123" cy="2268049"/>
          </a:xfrm>
        </p:grpSpPr>
        <p:pic>
          <p:nvPicPr>
            <p:cNvPr id="9" name="Picture 8">
              <a:extLst>
                <a:ext uri="{FF2B5EF4-FFF2-40B4-BE49-F238E27FC236}">
                  <a16:creationId xmlns:a16="http://schemas.microsoft.com/office/drawing/2014/main" id="{ABC3FD4A-3EE2-6E42-6A7B-F3C06E56A1A4}"/>
                </a:ext>
              </a:extLst>
            </p:cNvPr>
            <p:cNvPicPr>
              <a:picLocks noChangeAspect="1"/>
            </p:cNvPicPr>
            <p:nvPr/>
          </p:nvPicPr>
          <p:blipFill>
            <a:blip r:embed="rId4"/>
            <a:srcRect b="45397"/>
            <a:stretch>
              <a:fillRect/>
            </a:stretch>
          </p:blipFill>
          <p:spPr>
            <a:xfrm>
              <a:off x="6876898" y="2425871"/>
              <a:ext cx="1997123" cy="2268049"/>
            </a:xfrm>
            <a:prstGeom prst="rect">
              <a:avLst/>
            </a:prstGeom>
            <a:ln w="38100">
              <a:solidFill>
                <a:srgbClr val="4C8C40"/>
              </a:solidFill>
            </a:ln>
            <a:effectLst>
              <a:outerShdw blurRad="50800" dist="38100" dir="2700000" algn="tl" rotWithShape="0">
                <a:prstClr val="black">
                  <a:alpha val="40000"/>
                </a:prstClr>
              </a:outerShdw>
            </a:effectLst>
          </p:spPr>
        </p:pic>
        <p:sp>
          <p:nvSpPr>
            <p:cNvPr id="11" name="Oval 10">
              <a:extLst>
                <a:ext uri="{FF2B5EF4-FFF2-40B4-BE49-F238E27FC236}">
                  <a16:creationId xmlns:a16="http://schemas.microsoft.com/office/drawing/2014/main" id="{879669DC-B1B7-C5EA-1A8E-91B48AEFCA8E}"/>
                </a:ext>
              </a:extLst>
            </p:cNvPr>
            <p:cNvSpPr/>
            <p:nvPr/>
          </p:nvSpPr>
          <p:spPr>
            <a:xfrm>
              <a:off x="6876898" y="4000499"/>
              <a:ext cx="1363093" cy="301337"/>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242398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3C9747-64C6-4738-51CD-1F54BE8F80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96488C-DAEB-EFB5-61B5-3BF96E18C28E}"/>
              </a:ext>
            </a:extLst>
          </p:cNvPr>
          <p:cNvSpPr>
            <a:spLocks noGrp="1"/>
          </p:cNvSpPr>
          <p:nvPr>
            <p:ph type="title"/>
          </p:nvPr>
        </p:nvSpPr>
        <p:spPr>
          <a:xfrm>
            <a:off x="609600" y="274638"/>
            <a:ext cx="10972800" cy="1143000"/>
          </a:xfrm>
        </p:spPr>
        <p:txBody>
          <a:bodyPr anchor="ctr">
            <a:normAutofit/>
          </a:bodyPr>
          <a:lstStyle/>
          <a:p>
            <a:r>
              <a:rPr lang="en-US" dirty="0"/>
              <a:t>Profile viewing options</a:t>
            </a:r>
          </a:p>
        </p:txBody>
      </p:sp>
      <p:grpSp>
        <p:nvGrpSpPr>
          <p:cNvPr id="3" name="Group 2" descr="Screenshot of the LinkedIn 'Settings' menu. A red oval highlights the 'Visibility' option, which is marked with a green eye icon, indicating where users can control how their profile and activity are seen by others. Other menu items include Account preferences, Sign in &amp; security, Data privacy, Advertising data, and Notifications. A small profile photo appears at the top.">
            <a:extLst>
              <a:ext uri="{FF2B5EF4-FFF2-40B4-BE49-F238E27FC236}">
                <a16:creationId xmlns:a16="http://schemas.microsoft.com/office/drawing/2014/main" id="{7B3AC2EB-2EDA-8D15-428A-8C29B68C3CF1}"/>
              </a:ext>
            </a:extLst>
          </p:cNvPr>
          <p:cNvGrpSpPr/>
          <p:nvPr/>
        </p:nvGrpSpPr>
        <p:grpSpPr>
          <a:xfrm>
            <a:off x="609600" y="1600201"/>
            <a:ext cx="2097024" cy="4525963"/>
            <a:chOff x="609600" y="1600201"/>
            <a:chExt cx="2097024" cy="4525963"/>
          </a:xfrm>
        </p:grpSpPr>
        <p:pic>
          <p:nvPicPr>
            <p:cNvPr id="7" name="Picture 6">
              <a:extLst>
                <a:ext uri="{FF2B5EF4-FFF2-40B4-BE49-F238E27FC236}">
                  <a16:creationId xmlns:a16="http://schemas.microsoft.com/office/drawing/2014/main" id="{F0CC5902-8E33-BBB6-4746-E0002E6E21F0}"/>
                </a:ext>
              </a:extLst>
            </p:cNvPr>
            <p:cNvPicPr>
              <a:picLocks noChangeAspect="1"/>
            </p:cNvPicPr>
            <p:nvPr/>
          </p:nvPicPr>
          <p:blipFill>
            <a:blip r:embed="rId3"/>
            <a:srcRect t="6547" r="80889" b="28497"/>
            <a:stretch>
              <a:fillRect/>
            </a:stretch>
          </p:blipFill>
          <p:spPr>
            <a:xfrm>
              <a:off x="609600" y="1600201"/>
              <a:ext cx="2097024" cy="4525963"/>
            </a:xfrm>
            <a:prstGeom prst="rect">
              <a:avLst/>
            </a:prstGeom>
            <a:ln w="38100">
              <a:solidFill>
                <a:srgbClr val="4C8C40"/>
              </a:solidFill>
            </a:ln>
            <a:effectLst>
              <a:outerShdw blurRad="50800" dist="38100" dir="2700000" algn="tl" rotWithShape="0">
                <a:prstClr val="black">
                  <a:alpha val="40000"/>
                </a:prstClr>
              </a:outerShdw>
            </a:effectLst>
          </p:spPr>
        </p:pic>
        <p:sp>
          <p:nvSpPr>
            <p:cNvPr id="8" name="Oval 7">
              <a:extLst>
                <a:ext uri="{FF2B5EF4-FFF2-40B4-BE49-F238E27FC236}">
                  <a16:creationId xmlns:a16="http://schemas.microsoft.com/office/drawing/2014/main" id="{2A967AAC-FF1A-5726-F568-3FA985B77ACB}"/>
                </a:ext>
              </a:extLst>
            </p:cNvPr>
            <p:cNvSpPr/>
            <p:nvPr/>
          </p:nvSpPr>
          <p:spPr>
            <a:xfrm>
              <a:off x="645033" y="3863182"/>
              <a:ext cx="1347691" cy="6477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Picture 3" descr="Screenshot of LinkedIn’s 'Visibility of your profile &amp; network' settings page. Options listed include: Profile viewing options (set to 'Your name and headline'), Page visit visibility (Off), Edit your public profile, Who can see or download your email address (On), Who can see your connections (On), Who can see members you follow (Anyone on LinkedIn), Who can see your last name, Representing your organizations and interests (On), and Page owners exporting your data (Off). Each row has a right-facing arrow to access more settings.">
            <a:extLst>
              <a:ext uri="{FF2B5EF4-FFF2-40B4-BE49-F238E27FC236}">
                <a16:creationId xmlns:a16="http://schemas.microsoft.com/office/drawing/2014/main" id="{6FFFA949-4747-68F5-161E-E5671FD2E515}"/>
              </a:ext>
            </a:extLst>
          </p:cNvPr>
          <p:cNvPicPr>
            <a:picLocks noChangeAspect="1"/>
          </p:cNvPicPr>
          <p:nvPr/>
        </p:nvPicPr>
        <p:blipFill>
          <a:blip r:embed="rId3"/>
          <a:srcRect l="39445" t="8647" r="3555" b="26397"/>
          <a:stretch>
            <a:fillRect/>
          </a:stretch>
        </p:blipFill>
        <p:spPr>
          <a:xfrm>
            <a:off x="3547872" y="1600201"/>
            <a:ext cx="6254496" cy="4525963"/>
          </a:xfrm>
          <a:prstGeom prst="rect">
            <a:avLst/>
          </a:prstGeom>
          <a:ln w="38100">
            <a:solidFill>
              <a:srgbClr val="4C8C4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51194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B002F9-85DC-A015-ECA8-830817BA18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75026D-6B5D-29D6-D235-018DF8342064}"/>
              </a:ext>
            </a:extLst>
          </p:cNvPr>
          <p:cNvSpPr>
            <a:spLocks noGrp="1"/>
          </p:cNvSpPr>
          <p:nvPr>
            <p:ph type="title"/>
          </p:nvPr>
        </p:nvSpPr>
        <p:spPr>
          <a:xfrm>
            <a:off x="609600" y="274638"/>
            <a:ext cx="10972800" cy="1143000"/>
          </a:xfrm>
        </p:spPr>
        <p:txBody>
          <a:bodyPr anchor="ctr">
            <a:normAutofit/>
          </a:bodyPr>
          <a:lstStyle/>
          <a:p>
            <a:r>
              <a:rPr lang="en-US" dirty="0"/>
              <a:t>Profile viewing options (cont’d)</a:t>
            </a:r>
          </a:p>
        </p:txBody>
      </p:sp>
      <p:grpSp>
        <p:nvGrpSpPr>
          <p:cNvPr id="4" name="Group 3" descr="Screenshot of the LinkedIn 'Settings' menu. A red oval highlights the 'Visibility' option, which is marked with a green eye icon, indicating where users can control how their profile and activity are seen by others. Other menu items include Account preferences, Sign in &amp; security, Data privacy, Advertising data, and Notifications. A small profile photo appears at the top.">
            <a:extLst>
              <a:ext uri="{FF2B5EF4-FFF2-40B4-BE49-F238E27FC236}">
                <a16:creationId xmlns:a16="http://schemas.microsoft.com/office/drawing/2014/main" id="{44A0D6D6-48D7-ED1F-6B4F-375B54E9CA03}"/>
              </a:ext>
            </a:extLst>
          </p:cNvPr>
          <p:cNvGrpSpPr/>
          <p:nvPr/>
        </p:nvGrpSpPr>
        <p:grpSpPr>
          <a:xfrm>
            <a:off x="609600" y="1600201"/>
            <a:ext cx="2097024" cy="4525963"/>
            <a:chOff x="609600" y="1600201"/>
            <a:chExt cx="2097024" cy="4525963"/>
          </a:xfrm>
        </p:grpSpPr>
        <p:pic>
          <p:nvPicPr>
            <p:cNvPr id="5" name="Picture 4">
              <a:extLst>
                <a:ext uri="{FF2B5EF4-FFF2-40B4-BE49-F238E27FC236}">
                  <a16:creationId xmlns:a16="http://schemas.microsoft.com/office/drawing/2014/main" id="{8B3B1EA0-7A58-5DCC-FD38-1C4D1241148A}"/>
                </a:ext>
              </a:extLst>
            </p:cNvPr>
            <p:cNvPicPr>
              <a:picLocks noChangeAspect="1"/>
            </p:cNvPicPr>
            <p:nvPr/>
          </p:nvPicPr>
          <p:blipFill>
            <a:blip r:embed="rId3"/>
            <a:srcRect t="6547" r="80889" b="28497"/>
            <a:stretch>
              <a:fillRect/>
            </a:stretch>
          </p:blipFill>
          <p:spPr>
            <a:xfrm>
              <a:off x="609600" y="1600201"/>
              <a:ext cx="2097024" cy="4525963"/>
            </a:xfrm>
            <a:prstGeom prst="rect">
              <a:avLst/>
            </a:prstGeom>
            <a:ln w="38100">
              <a:solidFill>
                <a:srgbClr val="4C8C40"/>
              </a:solidFill>
            </a:ln>
            <a:effectLst>
              <a:outerShdw blurRad="50800" dist="38100" dir="2700000" algn="tl" rotWithShape="0">
                <a:prstClr val="black">
                  <a:alpha val="40000"/>
                </a:prstClr>
              </a:outerShdw>
            </a:effectLst>
          </p:spPr>
        </p:pic>
        <p:sp>
          <p:nvSpPr>
            <p:cNvPr id="6" name="Oval 5">
              <a:extLst>
                <a:ext uri="{FF2B5EF4-FFF2-40B4-BE49-F238E27FC236}">
                  <a16:creationId xmlns:a16="http://schemas.microsoft.com/office/drawing/2014/main" id="{B23C30CD-645B-1112-D5A4-BD700E7612BF}"/>
                </a:ext>
              </a:extLst>
            </p:cNvPr>
            <p:cNvSpPr/>
            <p:nvPr/>
          </p:nvSpPr>
          <p:spPr>
            <a:xfrm>
              <a:off x="645033" y="3863182"/>
              <a:ext cx="1347691" cy="6477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descr="Screenshot of LinkedIn’s 'Visibility of your LinkedIn activity' settings. Listed options include: Manage active status (set to 'Your Connections only'), Share job changes, education changes, and work anniversaries from profile (On), Notify connections when you're in the news (On), Mentioned by others (On), and Followers. Each setting has a right-facing arrow for further customization.">
            <a:extLst>
              <a:ext uri="{FF2B5EF4-FFF2-40B4-BE49-F238E27FC236}">
                <a16:creationId xmlns:a16="http://schemas.microsoft.com/office/drawing/2014/main" id="{155D94FB-11E6-781A-5D02-112FA3C9BAB7}"/>
              </a:ext>
            </a:extLst>
          </p:cNvPr>
          <p:cNvPicPr>
            <a:picLocks noChangeAspect="1"/>
          </p:cNvPicPr>
          <p:nvPr/>
        </p:nvPicPr>
        <p:blipFill>
          <a:blip r:embed="rId4"/>
          <a:stretch>
            <a:fillRect/>
          </a:stretch>
        </p:blipFill>
        <p:spPr>
          <a:xfrm>
            <a:off x="2983992" y="2181806"/>
            <a:ext cx="7215284" cy="3121714"/>
          </a:xfrm>
          <a:prstGeom prst="rect">
            <a:avLst/>
          </a:prstGeom>
          <a:ln w="38100">
            <a:solidFill>
              <a:srgbClr val="4C8C4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881567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62A01-F8C3-D766-C5EB-1A8A86F666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F0C881-21D8-4B55-0F81-0EE88C62136C}"/>
              </a:ext>
            </a:extLst>
          </p:cNvPr>
          <p:cNvSpPr>
            <a:spLocks noGrp="1"/>
          </p:cNvSpPr>
          <p:nvPr>
            <p:ph type="title"/>
          </p:nvPr>
        </p:nvSpPr>
        <p:spPr/>
        <p:txBody>
          <a:bodyPr/>
          <a:lstStyle/>
          <a:p>
            <a:r>
              <a:rPr lang="en-US" dirty="0"/>
              <a:t>Data privacy settings</a:t>
            </a:r>
          </a:p>
        </p:txBody>
      </p:sp>
      <p:grpSp>
        <p:nvGrpSpPr>
          <p:cNvPr id="3" name="Group 2" descr="Screenshot of LinkedIn's 'Settings' sidebar. A red oval highlights the 'Data privacy' option, which is marked with a green shield icon. Other visible menu items include Account preferences, Sign in &amp; security, Visibility, Advertising data, and Notifications. A small profile photo is displayed at the top.">
            <a:extLst>
              <a:ext uri="{FF2B5EF4-FFF2-40B4-BE49-F238E27FC236}">
                <a16:creationId xmlns:a16="http://schemas.microsoft.com/office/drawing/2014/main" id="{0FFC714B-94BA-B66C-326B-BBAF2637A4C0}"/>
              </a:ext>
            </a:extLst>
          </p:cNvPr>
          <p:cNvGrpSpPr/>
          <p:nvPr/>
        </p:nvGrpSpPr>
        <p:grpSpPr>
          <a:xfrm>
            <a:off x="609600" y="1767471"/>
            <a:ext cx="2095200" cy="4543708"/>
            <a:chOff x="609600" y="1767471"/>
            <a:chExt cx="2095200" cy="4543708"/>
          </a:xfrm>
        </p:grpSpPr>
        <p:pic>
          <p:nvPicPr>
            <p:cNvPr id="10" name="Picture 9">
              <a:extLst>
                <a:ext uri="{FF2B5EF4-FFF2-40B4-BE49-F238E27FC236}">
                  <a16:creationId xmlns:a16="http://schemas.microsoft.com/office/drawing/2014/main" id="{2A490CF6-FCE0-1E74-5338-3BB0A417DEE9}"/>
                </a:ext>
              </a:extLst>
            </p:cNvPr>
            <p:cNvPicPr>
              <a:picLocks noChangeAspect="1"/>
            </p:cNvPicPr>
            <p:nvPr/>
          </p:nvPicPr>
          <p:blipFill>
            <a:blip r:embed="rId3"/>
            <a:stretch>
              <a:fillRect/>
            </a:stretch>
          </p:blipFill>
          <p:spPr>
            <a:xfrm>
              <a:off x="609600" y="1767471"/>
              <a:ext cx="2095200" cy="4543708"/>
            </a:xfrm>
            <a:prstGeom prst="rect">
              <a:avLst/>
            </a:prstGeom>
            <a:ln w="38100">
              <a:solidFill>
                <a:srgbClr val="4C8C40"/>
              </a:solidFill>
            </a:ln>
            <a:effectLst>
              <a:outerShdw blurRad="50800" dist="38100" dir="2700000" algn="tl" rotWithShape="0">
                <a:prstClr val="black">
                  <a:alpha val="40000"/>
                </a:prstClr>
              </a:outerShdw>
            </a:effectLst>
          </p:spPr>
        </p:pic>
        <p:sp>
          <p:nvSpPr>
            <p:cNvPr id="8" name="Oval 7">
              <a:extLst>
                <a:ext uri="{FF2B5EF4-FFF2-40B4-BE49-F238E27FC236}">
                  <a16:creationId xmlns:a16="http://schemas.microsoft.com/office/drawing/2014/main" id="{B5EDD2D6-953A-ABF4-F6F7-444ECD4D2DEC}"/>
                </a:ext>
              </a:extLst>
            </p:cNvPr>
            <p:cNvSpPr/>
            <p:nvPr/>
          </p:nvSpPr>
          <p:spPr>
            <a:xfrm>
              <a:off x="649652" y="4462303"/>
              <a:ext cx="1510145" cy="6477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1" name="Picture 10" descr="Screenshot of LinkedIn's 'Data privacy' settings page, divided into two sections. Under 'How LinkedIn uses your data' are options: Manage your data and activity, Get a copy of your data, Search history, Personal demographic information, Social, economic, and workplace research (On), and Data for Generative AI Improvement (On). The second section, 'Who can reach you', includes: Invitations to connect, Invitations from your network, Messages, Research invites (On), and LinkedIn promotions. Each item has a right-facing arrow for further options.">
            <a:extLst>
              <a:ext uri="{FF2B5EF4-FFF2-40B4-BE49-F238E27FC236}">
                <a16:creationId xmlns:a16="http://schemas.microsoft.com/office/drawing/2014/main" id="{FEF272C4-4396-87EC-9CBD-12DAE375F074}"/>
              </a:ext>
            </a:extLst>
          </p:cNvPr>
          <p:cNvPicPr>
            <a:picLocks noChangeAspect="1"/>
          </p:cNvPicPr>
          <p:nvPr/>
        </p:nvPicPr>
        <p:blipFill>
          <a:blip r:embed="rId4"/>
          <a:stretch>
            <a:fillRect/>
          </a:stretch>
        </p:blipFill>
        <p:spPr>
          <a:xfrm>
            <a:off x="3592722" y="1319774"/>
            <a:ext cx="5508120" cy="5226627"/>
          </a:xfrm>
          <a:prstGeom prst="rect">
            <a:avLst/>
          </a:prstGeom>
          <a:ln w="38100">
            <a:solidFill>
              <a:srgbClr val="4C8C4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385572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33019-1733-F374-4591-53873E3E26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EBF395-07C1-4C80-18B7-17239025A9EE}"/>
              </a:ext>
            </a:extLst>
          </p:cNvPr>
          <p:cNvSpPr>
            <a:spLocks noGrp="1"/>
          </p:cNvSpPr>
          <p:nvPr>
            <p:ph type="title"/>
          </p:nvPr>
        </p:nvSpPr>
        <p:spPr/>
        <p:txBody>
          <a:bodyPr/>
          <a:lstStyle/>
          <a:p>
            <a:r>
              <a:rPr lang="en-US" dirty="0"/>
              <a:t>Data privacy settings (cont’d)</a:t>
            </a:r>
          </a:p>
        </p:txBody>
      </p:sp>
      <p:grpSp>
        <p:nvGrpSpPr>
          <p:cNvPr id="4" name="Group 3" descr="Screenshot of LinkedIn's 'Settings' sidebar. A red oval highlights the 'Data privacy' option, which is marked with a green shield icon. Other visible menu items include Account preferences, Sign in &amp; security, Visibility, Advertising data, and Notifications. A small profile photo is displayed at the top.">
            <a:extLst>
              <a:ext uri="{FF2B5EF4-FFF2-40B4-BE49-F238E27FC236}">
                <a16:creationId xmlns:a16="http://schemas.microsoft.com/office/drawing/2014/main" id="{4D8DCB7B-0DD6-11AF-21FB-85BE7BC3D083}"/>
              </a:ext>
            </a:extLst>
          </p:cNvPr>
          <p:cNvGrpSpPr/>
          <p:nvPr/>
        </p:nvGrpSpPr>
        <p:grpSpPr>
          <a:xfrm>
            <a:off x="609600" y="1767471"/>
            <a:ext cx="2095200" cy="4543708"/>
            <a:chOff x="609600" y="1767471"/>
            <a:chExt cx="2095200" cy="4543708"/>
          </a:xfrm>
        </p:grpSpPr>
        <p:pic>
          <p:nvPicPr>
            <p:cNvPr id="10" name="Picture 9" descr="A screenshot of a phone&#10;&#10;AI-generated content may be incorrect.">
              <a:extLst>
                <a:ext uri="{FF2B5EF4-FFF2-40B4-BE49-F238E27FC236}">
                  <a16:creationId xmlns:a16="http://schemas.microsoft.com/office/drawing/2014/main" id="{8C948622-EF63-9EBC-5D1E-C95EDF996950}"/>
                </a:ext>
              </a:extLst>
            </p:cNvPr>
            <p:cNvPicPr>
              <a:picLocks noChangeAspect="1"/>
            </p:cNvPicPr>
            <p:nvPr/>
          </p:nvPicPr>
          <p:blipFill>
            <a:blip r:embed="rId3"/>
            <a:stretch>
              <a:fillRect/>
            </a:stretch>
          </p:blipFill>
          <p:spPr>
            <a:xfrm>
              <a:off x="609600" y="1767471"/>
              <a:ext cx="2095200" cy="4543708"/>
            </a:xfrm>
            <a:prstGeom prst="rect">
              <a:avLst/>
            </a:prstGeom>
            <a:ln w="38100">
              <a:solidFill>
                <a:srgbClr val="4C8C40"/>
              </a:solidFill>
            </a:ln>
            <a:effectLst>
              <a:outerShdw blurRad="50800" dist="38100" dir="2700000" algn="tl" rotWithShape="0">
                <a:prstClr val="black">
                  <a:alpha val="40000"/>
                </a:prstClr>
              </a:outerShdw>
            </a:effectLst>
          </p:spPr>
        </p:pic>
        <p:sp>
          <p:nvSpPr>
            <p:cNvPr id="8" name="Oval 7">
              <a:extLst>
                <a:ext uri="{FF2B5EF4-FFF2-40B4-BE49-F238E27FC236}">
                  <a16:creationId xmlns:a16="http://schemas.microsoft.com/office/drawing/2014/main" id="{88CDF6CF-F453-EFEE-9817-7AF9A2485A65}"/>
                </a:ext>
              </a:extLst>
            </p:cNvPr>
            <p:cNvSpPr/>
            <p:nvPr/>
          </p:nvSpPr>
          <p:spPr>
            <a:xfrm>
              <a:off x="649652" y="4462303"/>
              <a:ext cx="1510145" cy="6477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descr="Screenshot of LinkedIn settings under three sections. In 'Messaging experience': Focused Inbox, Read receipts and typing indicators, Messaging suggestions, Message nudges, and Automated detection of harmful content are all set to On. Under 'Job seeking preferences': Job application settings, Share your profile when you click Apply for a job (Off), Signal your interest to recruiters at companies with job alerts (Off), and Stored job applicant accounts. The final section, 'Other applications', lists: Permitted services and Microsoft Word (On). Each setting has a right-facing arrow for more options.">
            <a:extLst>
              <a:ext uri="{FF2B5EF4-FFF2-40B4-BE49-F238E27FC236}">
                <a16:creationId xmlns:a16="http://schemas.microsoft.com/office/drawing/2014/main" id="{718CB539-3BA9-27D4-69AC-1B7BF5567AB8}"/>
              </a:ext>
            </a:extLst>
          </p:cNvPr>
          <p:cNvPicPr>
            <a:picLocks noChangeAspect="1"/>
          </p:cNvPicPr>
          <p:nvPr/>
        </p:nvPicPr>
        <p:blipFill>
          <a:blip r:embed="rId4"/>
          <a:stretch>
            <a:fillRect/>
          </a:stretch>
        </p:blipFill>
        <p:spPr>
          <a:xfrm>
            <a:off x="3822756" y="1283998"/>
            <a:ext cx="5151180" cy="5299364"/>
          </a:xfrm>
          <a:prstGeom prst="rect">
            <a:avLst/>
          </a:prstGeom>
          <a:ln w="38100">
            <a:solidFill>
              <a:srgbClr val="4C8C4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657099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64DE9-9463-209A-1480-89031EA3A1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F0940E-197A-6E6B-D840-2BBF5D7802A2}"/>
              </a:ext>
            </a:extLst>
          </p:cNvPr>
          <p:cNvSpPr>
            <a:spLocks noGrp="1"/>
          </p:cNvSpPr>
          <p:nvPr>
            <p:ph type="title"/>
          </p:nvPr>
        </p:nvSpPr>
        <p:spPr/>
        <p:txBody>
          <a:bodyPr/>
          <a:lstStyle/>
          <a:p>
            <a:r>
              <a:rPr lang="en-US" dirty="0"/>
              <a:t>Managing notifications</a:t>
            </a:r>
          </a:p>
        </p:txBody>
      </p:sp>
      <p:grpSp>
        <p:nvGrpSpPr>
          <p:cNvPr id="3" name="Group 2" descr="Screenshot of LinkedIn's 'Settings' sidebar. A red oval highlights the 'Notifications' option at the bottom of the menu, marked with a green bell icon. Other visible menu items above include: Account preferences, Sign in &amp; security, Visibility, Data privacy, and Advertising data. A small profile photo is shown at the top.&quot;">
            <a:extLst>
              <a:ext uri="{FF2B5EF4-FFF2-40B4-BE49-F238E27FC236}">
                <a16:creationId xmlns:a16="http://schemas.microsoft.com/office/drawing/2014/main" id="{56BD6A1B-F7ED-EE36-D9AD-E8D107731050}"/>
              </a:ext>
            </a:extLst>
          </p:cNvPr>
          <p:cNvGrpSpPr/>
          <p:nvPr/>
        </p:nvGrpSpPr>
        <p:grpSpPr>
          <a:xfrm>
            <a:off x="609600" y="1672937"/>
            <a:ext cx="2095200" cy="4372248"/>
            <a:chOff x="609600" y="1672937"/>
            <a:chExt cx="2095200" cy="4372248"/>
          </a:xfrm>
        </p:grpSpPr>
        <p:pic>
          <p:nvPicPr>
            <p:cNvPr id="7" name="Picture 6">
              <a:extLst>
                <a:ext uri="{FF2B5EF4-FFF2-40B4-BE49-F238E27FC236}">
                  <a16:creationId xmlns:a16="http://schemas.microsoft.com/office/drawing/2014/main" id="{0B44F9BB-8413-9FB1-4344-29CD38805272}"/>
                </a:ext>
              </a:extLst>
            </p:cNvPr>
            <p:cNvPicPr>
              <a:picLocks noChangeAspect="1"/>
            </p:cNvPicPr>
            <p:nvPr/>
          </p:nvPicPr>
          <p:blipFill>
            <a:blip r:embed="rId3"/>
            <a:stretch>
              <a:fillRect/>
            </a:stretch>
          </p:blipFill>
          <p:spPr>
            <a:xfrm>
              <a:off x="609600" y="1672937"/>
              <a:ext cx="2095200" cy="4372248"/>
            </a:xfrm>
            <a:prstGeom prst="rect">
              <a:avLst/>
            </a:prstGeom>
            <a:ln w="38100">
              <a:solidFill>
                <a:srgbClr val="4C8C40"/>
              </a:solidFill>
            </a:ln>
            <a:effectLst>
              <a:outerShdw blurRad="50800" dist="38100" dir="2700000" algn="tl" rotWithShape="0">
                <a:prstClr val="black">
                  <a:alpha val="40000"/>
                </a:prstClr>
              </a:outerShdw>
            </a:effectLst>
          </p:spPr>
        </p:pic>
        <p:sp>
          <p:nvSpPr>
            <p:cNvPr id="8" name="Oval 7">
              <a:extLst>
                <a:ext uri="{FF2B5EF4-FFF2-40B4-BE49-F238E27FC236}">
                  <a16:creationId xmlns:a16="http://schemas.microsoft.com/office/drawing/2014/main" id="{8761634E-CB37-6145-8BCA-8DA470C7E094}"/>
                </a:ext>
              </a:extLst>
            </p:cNvPr>
            <p:cNvSpPr/>
            <p:nvPr/>
          </p:nvSpPr>
          <p:spPr>
            <a:xfrm>
              <a:off x="609600" y="5397485"/>
              <a:ext cx="1510145" cy="6477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9" name="Picture 8" descr="Screenshot of LinkedIn's 'Notifications you receive' settings menu. Listed categories include: Searching for a job, Hiring someone, Connecting with others, Network catch-up updates, Posting and commenting, Messaging, Groups, Pages, Attending events, News and reports, Updating your profile, Verifications, and Games. Each item has a right-facing arrow to adjust notification preferences.">
            <a:extLst>
              <a:ext uri="{FF2B5EF4-FFF2-40B4-BE49-F238E27FC236}">
                <a16:creationId xmlns:a16="http://schemas.microsoft.com/office/drawing/2014/main" id="{89A19F94-5E7B-3E54-3598-C4517989D3C5}"/>
              </a:ext>
            </a:extLst>
          </p:cNvPr>
          <p:cNvPicPr>
            <a:picLocks noChangeAspect="1"/>
          </p:cNvPicPr>
          <p:nvPr/>
        </p:nvPicPr>
        <p:blipFill>
          <a:blip r:embed="rId4"/>
          <a:stretch>
            <a:fillRect/>
          </a:stretch>
        </p:blipFill>
        <p:spPr>
          <a:xfrm>
            <a:off x="3709994" y="1417638"/>
            <a:ext cx="5063134" cy="5077121"/>
          </a:xfrm>
          <a:prstGeom prst="rect">
            <a:avLst/>
          </a:prstGeom>
          <a:ln w="38100">
            <a:solidFill>
              <a:srgbClr val="4C8C4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598083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13874-8112-16B4-9969-FBF869E2D9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4CBEA0-5D1E-EBFD-D76F-BDFEDAA1DA45}"/>
              </a:ext>
            </a:extLst>
          </p:cNvPr>
          <p:cNvSpPr>
            <a:spLocks noGrp="1"/>
          </p:cNvSpPr>
          <p:nvPr>
            <p:ph type="title"/>
          </p:nvPr>
        </p:nvSpPr>
        <p:spPr/>
        <p:txBody>
          <a:bodyPr/>
          <a:lstStyle/>
          <a:p>
            <a:r>
              <a:rPr lang="en-US" dirty="0"/>
              <a:t>Boundaries that protect you</a:t>
            </a:r>
          </a:p>
        </p:txBody>
      </p:sp>
      <p:sp>
        <p:nvSpPr>
          <p:cNvPr id="3" name="Content Placeholder 2">
            <a:extLst>
              <a:ext uri="{FF2B5EF4-FFF2-40B4-BE49-F238E27FC236}">
                <a16:creationId xmlns:a16="http://schemas.microsoft.com/office/drawing/2014/main" id="{B3129A49-BE71-0627-A9C0-0ADE6AB9C5F4}"/>
              </a:ext>
            </a:extLst>
          </p:cNvPr>
          <p:cNvSpPr>
            <a:spLocks noGrp="1"/>
          </p:cNvSpPr>
          <p:nvPr>
            <p:ph idx="1"/>
          </p:nvPr>
        </p:nvSpPr>
        <p:spPr>
          <a:xfrm>
            <a:off x="609600" y="1600201"/>
            <a:ext cx="8337452" cy="4525963"/>
          </a:xfrm>
        </p:spPr>
        <p:txBody>
          <a:bodyPr>
            <a:normAutofit/>
          </a:bodyPr>
          <a:lstStyle/>
          <a:p>
            <a:pPr>
              <a:lnSpc>
                <a:spcPct val="150000"/>
              </a:lnSpc>
            </a:pPr>
            <a:r>
              <a:rPr lang="en-AU" dirty="0"/>
              <a:t>Share only what you are comfortable sharing.</a:t>
            </a:r>
          </a:p>
          <a:p>
            <a:pPr>
              <a:lnSpc>
                <a:spcPct val="150000"/>
              </a:lnSpc>
            </a:pPr>
            <a:r>
              <a:rPr lang="en-AU" dirty="0"/>
              <a:t>Neutral places and timeframes.</a:t>
            </a:r>
          </a:p>
          <a:p>
            <a:pPr>
              <a:lnSpc>
                <a:spcPct val="150000"/>
              </a:lnSpc>
            </a:pPr>
            <a:r>
              <a:rPr lang="en-AU" dirty="0"/>
              <a:t>Don’t share personal info (birthday, address, etc).</a:t>
            </a:r>
          </a:p>
          <a:p>
            <a:pPr>
              <a:lnSpc>
                <a:spcPct val="150000"/>
              </a:lnSpc>
            </a:pPr>
            <a:r>
              <a:rPr lang="en-AU" dirty="0"/>
              <a:t>Ignore, block or report when needed.</a:t>
            </a:r>
          </a:p>
        </p:txBody>
      </p:sp>
      <p:sp>
        <p:nvSpPr>
          <p:cNvPr id="4" name="Oval 3">
            <a:extLst>
              <a:ext uri="{FF2B5EF4-FFF2-40B4-BE49-F238E27FC236}">
                <a16:creationId xmlns:a16="http://schemas.microsoft.com/office/drawing/2014/main" id="{0B53E8F4-AFCE-99C8-208B-434747B3E267}"/>
              </a:ext>
              <a:ext uri="{C183D7F6-B498-43B3-948B-1728B52AA6E4}">
                <adec:decorative xmlns:adec="http://schemas.microsoft.com/office/drawing/2017/decorative" val="1"/>
              </a:ext>
            </a:extLst>
          </p:cNvPr>
          <p:cNvSpPr/>
          <p:nvPr/>
        </p:nvSpPr>
        <p:spPr>
          <a:xfrm>
            <a:off x="9078409" y="166780"/>
            <a:ext cx="2954215" cy="2954215"/>
          </a:xfrm>
          <a:prstGeom prst="ellipse">
            <a:avLst/>
          </a:prstGeom>
          <a:solidFill>
            <a:srgbClr val="512F8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Graphic 5" descr="Lock with solid fill">
            <a:extLst>
              <a:ext uri="{FF2B5EF4-FFF2-40B4-BE49-F238E27FC236}">
                <a16:creationId xmlns:a16="http://schemas.microsoft.com/office/drawing/2014/main" id="{2F17A729-3C65-2985-35E1-D583578A53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75516" y="563887"/>
            <a:ext cx="2160000" cy="2160000"/>
          </a:xfrm>
          <a:prstGeom prst="rect">
            <a:avLst/>
          </a:prstGeom>
        </p:spPr>
      </p:pic>
    </p:spTree>
    <p:extLst>
      <p:ext uri="{BB962C8B-B14F-4D97-AF65-F5344CB8AC3E}">
        <p14:creationId xmlns:p14="http://schemas.microsoft.com/office/powerpoint/2010/main" val="377048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58AE6-0061-1110-2637-BFF2009C7A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CFCA92-A920-5631-17F5-5E05E26501FC}"/>
              </a:ext>
            </a:extLst>
          </p:cNvPr>
          <p:cNvSpPr>
            <a:spLocks noGrp="1"/>
          </p:cNvSpPr>
          <p:nvPr>
            <p:ph type="title"/>
          </p:nvPr>
        </p:nvSpPr>
        <p:spPr>
          <a:xfrm>
            <a:off x="609599" y="274638"/>
            <a:ext cx="11020425" cy="1143000"/>
          </a:xfrm>
        </p:spPr>
        <p:txBody>
          <a:bodyPr>
            <a:normAutofit fontScale="90000"/>
          </a:bodyPr>
          <a:lstStyle/>
          <a:p>
            <a:r>
              <a:rPr lang="en-AU" dirty="0"/>
              <a:t>Who can see your posts, profile, and comments?</a:t>
            </a:r>
            <a:endParaRPr dirty="0"/>
          </a:p>
        </p:txBody>
      </p:sp>
      <p:sp>
        <p:nvSpPr>
          <p:cNvPr id="3" name="Content Placeholder 2">
            <a:extLst>
              <a:ext uri="{FF2B5EF4-FFF2-40B4-BE49-F238E27FC236}">
                <a16:creationId xmlns:a16="http://schemas.microsoft.com/office/drawing/2014/main" id="{56675998-705F-7DE6-3F75-CF1E729BA692}"/>
              </a:ext>
            </a:extLst>
          </p:cNvPr>
          <p:cNvSpPr>
            <a:spLocks noGrp="1"/>
          </p:cNvSpPr>
          <p:nvPr>
            <p:ph idx="1"/>
          </p:nvPr>
        </p:nvSpPr>
        <p:spPr>
          <a:xfrm>
            <a:off x="609601" y="1600201"/>
            <a:ext cx="8338456" cy="4826725"/>
          </a:xfrm>
        </p:spPr>
        <p:txBody>
          <a:bodyPr>
            <a:normAutofit/>
          </a:bodyPr>
          <a:lstStyle/>
          <a:p>
            <a:pPr>
              <a:lnSpc>
                <a:spcPct val="150000"/>
              </a:lnSpc>
            </a:pPr>
            <a:r>
              <a:rPr lang="en-AU" dirty="0"/>
              <a:t>Audience is set per post.</a:t>
            </a:r>
          </a:p>
          <a:p>
            <a:pPr lvl="1">
              <a:lnSpc>
                <a:spcPct val="150000"/>
              </a:lnSpc>
            </a:pPr>
            <a:r>
              <a:rPr lang="en-AU" dirty="0"/>
              <a:t>Options: only you (draft), connections, followers, public.</a:t>
            </a:r>
          </a:p>
          <a:p>
            <a:pPr>
              <a:lnSpc>
                <a:spcPct val="150000"/>
              </a:lnSpc>
            </a:pPr>
            <a:r>
              <a:rPr lang="en-AU" dirty="0"/>
              <a:t>Shares and reactions can spread your post further.</a:t>
            </a:r>
          </a:p>
          <a:p>
            <a:pPr>
              <a:lnSpc>
                <a:spcPct val="150000"/>
              </a:lnSpc>
            </a:pPr>
            <a:r>
              <a:rPr lang="en-AU" dirty="0"/>
              <a:t>Posts in Groups: visible to group members.</a:t>
            </a:r>
          </a:p>
          <a:p>
            <a:pPr marL="0" indent="0">
              <a:lnSpc>
                <a:spcPct val="150000"/>
              </a:lnSpc>
              <a:buNone/>
            </a:pPr>
            <a:endParaRPr lang="en-AU" dirty="0"/>
          </a:p>
        </p:txBody>
      </p:sp>
      <p:sp>
        <p:nvSpPr>
          <p:cNvPr id="4" name="Oval 3">
            <a:extLst>
              <a:ext uri="{FF2B5EF4-FFF2-40B4-BE49-F238E27FC236}">
                <a16:creationId xmlns:a16="http://schemas.microsoft.com/office/drawing/2014/main" id="{DB54A5B9-F156-3F49-BF07-76196CBF98D1}"/>
              </a:ext>
              <a:ext uri="{C183D7F6-B498-43B3-948B-1728B52AA6E4}">
                <adec:decorative xmlns:adec="http://schemas.microsoft.com/office/drawing/2017/decorative" val="1"/>
              </a:ext>
            </a:extLst>
          </p:cNvPr>
          <p:cNvSpPr/>
          <p:nvPr/>
        </p:nvSpPr>
        <p:spPr>
          <a:xfrm>
            <a:off x="9078409" y="166780"/>
            <a:ext cx="2954215" cy="2954215"/>
          </a:xfrm>
          <a:prstGeom prst="ellipse">
            <a:avLst/>
          </a:prstGeom>
          <a:solidFill>
            <a:srgbClr val="512F8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Graphic 5" descr="Eye with solid fill">
            <a:extLst>
              <a:ext uri="{FF2B5EF4-FFF2-40B4-BE49-F238E27FC236}">
                <a16:creationId xmlns:a16="http://schemas.microsoft.com/office/drawing/2014/main" id="{F64FA2EE-9096-AE88-CC0D-229A6AADD0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70024" y="563887"/>
            <a:ext cx="2160000" cy="2160000"/>
          </a:xfrm>
          <a:prstGeom prst="rect">
            <a:avLst/>
          </a:prstGeom>
        </p:spPr>
      </p:pic>
    </p:spTree>
    <p:extLst>
      <p:ext uri="{BB962C8B-B14F-4D97-AF65-F5344CB8AC3E}">
        <p14:creationId xmlns:p14="http://schemas.microsoft.com/office/powerpoint/2010/main" val="34755410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D7076-17D9-E509-F8A7-291BC629F0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C55646-45BE-7254-A83F-85AA9C8AABE5}"/>
              </a:ext>
            </a:extLst>
          </p:cNvPr>
          <p:cNvSpPr>
            <a:spLocks noGrp="1"/>
          </p:cNvSpPr>
          <p:nvPr>
            <p:ph type="title"/>
          </p:nvPr>
        </p:nvSpPr>
        <p:spPr/>
        <p:txBody>
          <a:bodyPr/>
          <a:lstStyle/>
          <a:p>
            <a:r>
              <a:rPr lang="en-AU" dirty="0"/>
              <a:t>Learning goals</a:t>
            </a:r>
            <a:endParaRPr dirty="0"/>
          </a:p>
        </p:txBody>
      </p:sp>
      <p:sp>
        <p:nvSpPr>
          <p:cNvPr id="3" name="Content Placeholder 2">
            <a:extLst>
              <a:ext uri="{FF2B5EF4-FFF2-40B4-BE49-F238E27FC236}">
                <a16:creationId xmlns:a16="http://schemas.microsoft.com/office/drawing/2014/main" id="{7C144189-E09D-179C-6131-E17C7AA00B6C}"/>
              </a:ext>
            </a:extLst>
          </p:cNvPr>
          <p:cNvSpPr>
            <a:spLocks noGrp="1"/>
          </p:cNvSpPr>
          <p:nvPr>
            <p:ph idx="1"/>
          </p:nvPr>
        </p:nvSpPr>
        <p:spPr>
          <a:xfrm>
            <a:off x="609601" y="1600201"/>
            <a:ext cx="8354290" cy="4525963"/>
          </a:xfrm>
        </p:spPr>
        <p:txBody>
          <a:bodyPr>
            <a:normAutofit lnSpcReduction="10000"/>
          </a:bodyPr>
          <a:lstStyle/>
          <a:p>
            <a:pPr marL="0" indent="0">
              <a:lnSpc>
                <a:spcPct val="160000"/>
              </a:lnSpc>
              <a:buNone/>
            </a:pPr>
            <a:r>
              <a:rPr lang="en-AU" b="1" dirty="0"/>
              <a:t>By the end you will know:</a:t>
            </a:r>
          </a:p>
          <a:p>
            <a:pPr lvl="0" fontAlgn="base">
              <a:lnSpc>
                <a:spcPct val="150000"/>
              </a:lnSpc>
              <a:spcAft>
                <a:spcPct val="0"/>
              </a:spcAft>
              <a:buFont typeface="Wingdings" pitchFamily="2" charset="2"/>
              <a:buChar char="ü"/>
            </a:pPr>
            <a:r>
              <a:rPr lang="en-US" altLang="en-US" dirty="0"/>
              <a:t>What LinkedIn is useful for.</a:t>
            </a:r>
          </a:p>
          <a:p>
            <a:pPr fontAlgn="base">
              <a:lnSpc>
                <a:spcPct val="150000"/>
              </a:lnSpc>
              <a:spcAft>
                <a:spcPct val="0"/>
              </a:spcAft>
              <a:buFont typeface="Wingdings" pitchFamily="2" charset="2"/>
              <a:buChar char="ü"/>
            </a:pPr>
            <a:r>
              <a:rPr lang="en-US" altLang="en-US" dirty="0"/>
              <a:t>How to draft or improve your profile.</a:t>
            </a:r>
          </a:p>
          <a:p>
            <a:pPr lvl="0" fontAlgn="base">
              <a:lnSpc>
                <a:spcPct val="150000"/>
              </a:lnSpc>
              <a:spcAft>
                <a:spcPct val="0"/>
              </a:spcAft>
              <a:buFont typeface="Wingdings" pitchFamily="2" charset="2"/>
              <a:buChar char="ü"/>
            </a:pPr>
            <a:r>
              <a:rPr lang="en-US" altLang="en-US" dirty="0"/>
              <a:t>How to control key privacy and safety settings.</a:t>
            </a:r>
          </a:p>
          <a:p>
            <a:pPr lvl="0" fontAlgn="base">
              <a:lnSpc>
                <a:spcPct val="150000"/>
              </a:lnSpc>
              <a:spcAft>
                <a:spcPct val="0"/>
              </a:spcAft>
              <a:buFont typeface="Wingdings" pitchFamily="2" charset="2"/>
              <a:buChar char="ü"/>
            </a:pPr>
            <a:r>
              <a:rPr lang="en-US" altLang="en-US" dirty="0"/>
              <a:t>Simple next steps to connect and post.</a:t>
            </a:r>
            <a:endParaRPr lang="en-AU" dirty="0"/>
          </a:p>
          <a:p>
            <a:pPr marL="0" indent="0">
              <a:lnSpc>
                <a:spcPct val="160000"/>
              </a:lnSpc>
              <a:buNone/>
            </a:pPr>
            <a:endParaRPr lang="en-AU" dirty="0"/>
          </a:p>
        </p:txBody>
      </p:sp>
      <p:sp>
        <p:nvSpPr>
          <p:cNvPr id="4" name="Oval 3">
            <a:extLst>
              <a:ext uri="{FF2B5EF4-FFF2-40B4-BE49-F238E27FC236}">
                <a16:creationId xmlns:a16="http://schemas.microsoft.com/office/drawing/2014/main" id="{27A9CE4A-DD4C-D890-C341-A7371AC297A0}"/>
              </a:ext>
              <a:ext uri="{C183D7F6-B498-43B3-948B-1728B52AA6E4}">
                <adec:decorative xmlns:adec="http://schemas.microsoft.com/office/drawing/2017/decorative" val="1"/>
              </a:ext>
            </a:extLst>
          </p:cNvPr>
          <p:cNvSpPr/>
          <p:nvPr/>
        </p:nvSpPr>
        <p:spPr>
          <a:xfrm>
            <a:off x="9078409" y="166780"/>
            <a:ext cx="2954215" cy="2954215"/>
          </a:xfrm>
          <a:prstGeom prst="ellipse">
            <a:avLst/>
          </a:prstGeom>
          <a:solidFill>
            <a:srgbClr val="512F8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Graphic 6" descr="Presentation with checklist outline">
            <a:extLst>
              <a:ext uri="{FF2B5EF4-FFF2-40B4-BE49-F238E27FC236}">
                <a16:creationId xmlns:a16="http://schemas.microsoft.com/office/drawing/2014/main" id="{5ABAF3FF-7AE4-B9DE-E2BC-2AC5FEE09F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52510" y="577955"/>
            <a:ext cx="2160000" cy="2160000"/>
          </a:xfrm>
          <a:prstGeom prst="rect">
            <a:avLst/>
          </a:prstGeom>
        </p:spPr>
      </p:pic>
    </p:spTree>
    <p:extLst>
      <p:ext uri="{BB962C8B-B14F-4D97-AF65-F5344CB8AC3E}">
        <p14:creationId xmlns:p14="http://schemas.microsoft.com/office/powerpoint/2010/main" val="2072539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92844-43C5-9993-FB36-8E74CB759A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5CD018-2E8B-9CED-81C4-9AC5B1DEBF55}"/>
              </a:ext>
            </a:extLst>
          </p:cNvPr>
          <p:cNvSpPr>
            <a:spLocks noGrp="1"/>
          </p:cNvSpPr>
          <p:nvPr>
            <p:ph type="title"/>
          </p:nvPr>
        </p:nvSpPr>
        <p:spPr>
          <a:xfrm>
            <a:off x="609599" y="274638"/>
            <a:ext cx="11020425" cy="1143000"/>
          </a:xfrm>
        </p:spPr>
        <p:txBody>
          <a:bodyPr>
            <a:normAutofit/>
          </a:bodyPr>
          <a:lstStyle/>
          <a:p>
            <a:r>
              <a:rPr lang="en-AU" dirty="0"/>
              <a:t>How to choose who sees your post: Step 1</a:t>
            </a:r>
            <a:endParaRPr dirty="0"/>
          </a:p>
        </p:txBody>
      </p:sp>
      <p:sp>
        <p:nvSpPr>
          <p:cNvPr id="10" name="TextBox 9">
            <a:extLst>
              <a:ext uri="{FF2B5EF4-FFF2-40B4-BE49-F238E27FC236}">
                <a16:creationId xmlns:a16="http://schemas.microsoft.com/office/drawing/2014/main" id="{7F7217D1-58D9-100D-57E6-96519F66B8BC}"/>
              </a:ext>
            </a:extLst>
          </p:cNvPr>
          <p:cNvSpPr txBox="1"/>
          <p:nvPr/>
        </p:nvSpPr>
        <p:spPr>
          <a:xfrm>
            <a:off x="609599" y="1937241"/>
            <a:ext cx="2008910" cy="1477328"/>
          </a:xfrm>
          <a:prstGeom prst="rect">
            <a:avLst/>
          </a:prstGeom>
          <a:noFill/>
        </p:spPr>
        <p:txBody>
          <a:bodyPr wrap="square" rtlCol="0">
            <a:spAutoFit/>
          </a:bodyPr>
          <a:lstStyle/>
          <a:p>
            <a:r>
              <a:rPr lang="en-US" b="1" dirty="0">
                <a:latin typeface="Century Gothic" panose="020B0502020202020204" pitchFamily="34" charset="0"/>
              </a:rPr>
              <a:t>Step 1: </a:t>
            </a:r>
          </a:p>
          <a:p>
            <a:r>
              <a:rPr lang="en-US" dirty="0">
                <a:latin typeface="Century Gothic" panose="020B0502020202020204" pitchFamily="34" charset="0"/>
              </a:rPr>
              <a:t>Go to your profile feed and select ‘start a post’</a:t>
            </a:r>
          </a:p>
        </p:txBody>
      </p:sp>
      <p:pic>
        <p:nvPicPr>
          <p:cNvPr id="9" name="Picture 8" descr="Screenshot of the LinkedIn post creation box. A profile photo appears on the left, next to a prompt that says 'Start a post' inside a rounded text field. Below are three posting options with icons: 'Video' with a green play button, 'Photo' with a blue image icon, and 'Write article' with a red document icon.">
            <a:extLst>
              <a:ext uri="{FF2B5EF4-FFF2-40B4-BE49-F238E27FC236}">
                <a16:creationId xmlns:a16="http://schemas.microsoft.com/office/drawing/2014/main" id="{4A77634A-E27C-E3C3-F0D2-CDDB4F4B67FE}"/>
              </a:ext>
            </a:extLst>
          </p:cNvPr>
          <p:cNvPicPr>
            <a:picLocks noChangeAspect="1"/>
          </p:cNvPicPr>
          <p:nvPr/>
        </p:nvPicPr>
        <p:blipFill>
          <a:blip r:embed="rId3"/>
          <a:stretch>
            <a:fillRect/>
          </a:stretch>
        </p:blipFill>
        <p:spPr>
          <a:xfrm>
            <a:off x="3217717" y="1908377"/>
            <a:ext cx="7112000" cy="1701800"/>
          </a:xfrm>
          <a:prstGeom prst="rect">
            <a:avLst/>
          </a:prstGeom>
          <a:ln w="38100">
            <a:solidFill>
              <a:srgbClr val="4C8C4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547723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BAB86-76B0-4F2D-99E7-903E5E2B44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CB70A8-A1A1-46BE-7C6D-DC046F43E7EE}"/>
              </a:ext>
            </a:extLst>
          </p:cNvPr>
          <p:cNvSpPr>
            <a:spLocks noGrp="1"/>
          </p:cNvSpPr>
          <p:nvPr>
            <p:ph type="title"/>
          </p:nvPr>
        </p:nvSpPr>
        <p:spPr>
          <a:xfrm>
            <a:off x="609599" y="274638"/>
            <a:ext cx="11020425" cy="1143000"/>
          </a:xfrm>
        </p:spPr>
        <p:txBody>
          <a:bodyPr>
            <a:normAutofit/>
          </a:bodyPr>
          <a:lstStyle/>
          <a:p>
            <a:r>
              <a:rPr lang="en-AU" dirty="0"/>
              <a:t>How to choose who sees your post: Step 2</a:t>
            </a:r>
            <a:endParaRPr dirty="0"/>
          </a:p>
        </p:txBody>
      </p:sp>
      <p:sp>
        <p:nvSpPr>
          <p:cNvPr id="10" name="TextBox 9">
            <a:extLst>
              <a:ext uri="{FF2B5EF4-FFF2-40B4-BE49-F238E27FC236}">
                <a16:creationId xmlns:a16="http://schemas.microsoft.com/office/drawing/2014/main" id="{5C3DAC64-CE98-37C0-1618-7DF162BACC9C}"/>
              </a:ext>
            </a:extLst>
          </p:cNvPr>
          <p:cNvSpPr txBox="1"/>
          <p:nvPr/>
        </p:nvSpPr>
        <p:spPr>
          <a:xfrm>
            <a:off x="609599" y="1708640"/>
            <a:ext cx="2414156" cy="1200329"/>
          </a:xfrm>
          <a:prstGeom prst="rect">
            <a:avLst/>
          </a:prstGeom>
          <a:noFill/>
        </p:spPr>
        <p:txBody>
          <a:bodyPr wrap="square" rtlCol="0">
            <a:spAutoFit/>
          </a:bodyPr>
          <a:lstStyle/>
          <a:p>
            <a:r>
              <a:rPr lang="en-US" b="1" dirty="0">
                <a:latin typeface="Century Gothic" panose="020B0502020202020204" pitchFamily="34" charset="0"/>
              </a:rPr>
              <a:t>Step 2: </a:t>
            </a:r>
          </a:p>
          <a:p>
            <a:r>
              <a:rPr lang="en-US" dirty="0">
                <a:latin typeface="Century Gothic" panose="020B0502020202020204" pitchFamily="34" charset="0"/>
              </a:rPr>
              <a:t>Click the drop-down arrow next to your name</a:t>
            </a:r>
          </a:p>
        </p:txBody>
      </p:sp>
      <p:pic>
        <p:nvPicPr>
          <p:cNvPr id="7" name="Content Placeholder 6" descr="Screenshot of a LinkedIn post draft window. Marissa Brown is shown as the author, with visibility set to 'Post to Anyone' and a red circle around the arrow pointing downwards next to the person’s name. &#10;&#10;The large text field in the center says 'What do you want to talk about?'. Below are icons for adding emojis, images, events, and more. A 'Rewrite with AI' button appears on the left, and a greyed-out 'Post' button is in the bottom-right corner">
            <a:extLst>
              <a:ext uri="{FF2B5EF4-FFF2-40B4-BE49-F238E27FC236}">
                <a16:creationId xmlns:a16="http://schemas.microsoft.com/office/drawing/2014/main" id="{3D4A5C60-4685-5666-B8D1-45E8900FED75}"/>
              </a:ext>
            </a:extLst>
          </p:cNvPr>
          <p:cNvPicPr>
            <a:picLocks noGrp="1" noChangeAspect="1"/>
          </p:cNvPicPr>
          <p:nvPr>
            <p:ph idx="1"/>
          </p:nvPr>
        </p:nvPicPr>
        <p:blipFill>
          <a:blip r:embed="rId3"/>
          <a:stretch>
            <a:fillRect/>
          </a:stretch>
        </p:blipFill>
        <p:spPr>
          <a:xfrm>
            <a:off x="3430958" y="1417638"/>
            <a:ext cx="6450796" cy="5165846"/>
          </a:xfrm>
          <a:prstGeom prst="rect">
            <a:avLst/>
          </a:prstGeom>
          <a:ln w="38100">
            <a:solidFill>
              <a:srgbClr val="4C8C40"/>
            </a:solidFill>
          </a:ln>
          <a:effectLst>
            <a:outerShdw blurRad="50800" dist="38100" dir="2700000" algn="tl" rotWithShape="0">
              <a:prstClr val="black">
                <a:alpha val="40000"/>
              </a:prstClr>
            </a:outerShdw>
          </a:effectLst>
        </p:spPr>
      </p:pic>
      <p:sp>
        <p:nvSpPr>
          <p:cNvPr id="3" name="Oval 2">
            <a:extLst>
              <a:ext uri="{FF2B5EF4-FFF2-40B4-BE49-F238E27FC236}">
                <a16:creationId xmlns:a16="http://schemas.microsoft.com/office/drawing/2014/main" id="{4D910E47-1A58-061D-E5F1-B6268E9F1B6A}"/>
              </a:ext>
              <a:ext uri="{C183D7F6-B498-43B3-948B-1728B52AA6E4}">
                <adec:decorative xmlns:adec="http://schemas.microsoft.com/office/drawing/2017/decorative" val="1"/>
              </a:ext>
            </a:extLst>
          </p:cNvPr>
          <p:cNvSpPr/>
          <p:nvPr/>
        </p:nvSpPr>
        <p:spPr>
          <a:xfrm>
            <a:off x="5538355" y="1708640"/>
            <a:ext cx="306759" cy="275022"/>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87301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98B1E-BF64-952C-621B-312A9384B7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68BDA4-6390-C086-BEB1-FD9353C3A5B9}"/>
              </a:ext>
            </a:extLst>
          </p:cNvPr>
          <p:cNvSpPr>
            <a:spLocks noGrp="1"/>
          </p:cNvSpPr>
          <p:nvPr>
            <p:ph type="title"/>
          </p:nvPr>
        </p:nvSpPr>
        <p:spPr>
          <a:xfrm>
            <a:off x="609599" y="274638"/>
            <a:ext cx="11020425" cy="1143000"/>
          </a:xfrm>
        </p:spPr>
        <p:txBody>
          <a:bodyPr>
            <a:normAutofit/>
          </a:bodyPr>
          <a:lstStyle/>
          <a:p>
            <a:r>
              <a:rPr lang="en-AU" dirty="0"/>
              <a:t>How to choose who sees your post: Step 3</a:t>
            </a:r>
            <a:endParaRPr dirty="0"/>
          </a:p>
        </p:txBody>
      </p:sp>
      <p:sp>
        <p:nvSpPr>
          <p:cNvPr id="10" name="TextBox 9">
            <a:extLst>
              <a:ext uri="{FF2B5EF4-FFF2-40B4-BE49-F238E27FC236}">
                <a16:creationId xmlns:a16="http://schemas.microsoft.com/office/drawing/2014/main" id="{A41331C1-2BC5-C048-FAA6-1D23CB8C87C1}"/>
              </a:ext>
            </a:extLst>
          </p:cNvPr>
          <p:cNvSpPr txBox="1"/>
          <p:nvPr/>
        </p:nvSpPr>
        <p:spPr>
          <a:xfrm>
            <a:off x="609599" y="1708641"/>
            <a:ext cx="2476501" cy="1200329"/>
          </a:xfrm>
          <a:prstGeom prst="rect">
            <a:avLst/>
          </a:prstGeom>
          <a:noFill/>
        </p:spPr>
        <p:txBody>
          <a:bodyPr wrap="square" rtlCol="0">
            <a:spAutoFit/>
          </a:bodyPr>
          <a:lstStyle/>
          <a:p>
            <a:r>
              <a:rPr lang="en-US" b="1" dirty="0">
                <a:latin typeface="Century Gothic" panose="020B0502020202020204" pitchFamily="34" charset="0"/>
              </a:rPr>
              <a:t>Step 3: </a:t>
            </a:r>
          </a:p>
          <a:p>
            <a:r>
              <a:rPr lang="en-US" dirty="0">
                <a:latin typeface="Century Gothic" panose="020B0502020202020204" pitchFamily="34" charset="0"/>
              </a:rPr>
              <a:t>Select who can see and comment on your post</a:t>
            </a:r>
          </a:p>
        </p:txBody>
      </p:sp>
      <p:grpSp>
        <p:nvGrpSpPr>
          <p:cNvPr id="3" name="Group 2" descr="Screenshot of LinkedIn's 'Post settings' panel for Marissa Brown. A red box highlights the section titled 'Who can see your post?' with three visibility options: 'Anyone' (selected), 'Connections only', and 'Group'. A line below this reads 'Comment control: Anyone'. At the bottom, there are 'Back' and 'Done' buttons.">
            <a:extLst>
              <a:ext uri="{FF2B5EF4-FFF2-40B4-BE49-F238E27FC236}">
                <a16:creationId xmlns:a16="http://schemas.microsoft.com/office/drawing/2014/main" id="{D0865782-D005-1295-2EF1-BD23894D183E}"/>
              </a:ext>
            </a:extLst>
          </p:cNvPr>
          <p:cNvGrpSpPr/>
          <p:nvPr/>
        </p:nvGrpSpPr>
        <p:grpSpPr>
          <a:xfrm>
            <a:off x="3883615" y="1390145"/>
            <a:ext cx="4472392" cy="5193217"/>
            <a:chOff x="3883615" y="1390145"/>
            <a:chExt cx="4472392" cy="5193217"/>
          </a:xfrm>
        </p:grpSpPr>
        <p:pic>
          <p:nvPicPr>
            <p:cNvPr id="8" name="Picture 7">
              <a:extLst>
                <a:ext uri="{FF2B5EF4-FFF2-40B4-BE49-F238E27FC236}">
                  <a16:creationId xmlns:a16="http://schemas.microsoft.com/office/drawing/2014/main" id="{AEDE15F0-DDA5-A739-D660-B20B6A765660}"/>
                </a:ext>
              </a:extLst>
            </p:cNvPr>
            <p:cNvPicPr>
              <a:picLocks noChangeAspect="1"/>
            </p:cNvPicPr>
            <p:nvPr/>
          </p:nvPicPr>
          <p:blipFill>
            <a:blip r:embed="rId3"/>
            <a:stretch>
              <a:fillRect/>
            </a:stretch>
          </p:blipFill>
          <p:spPr>
            <a:xfrm>
              <a:off x="3883615" y="1390145"/>
              <a:ext cx="4472392" cy="5193217"/>
            </a:xfrm>
            <a:prstGeom prst="rect">
              <a:avLst/>
            </a:prstGeom>
            <a:ln w="38100">
              <a:solidFill>
                <a:srgbClr val="4C8C40"/>
              </a:solidFill>
            </a:ln>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id="{19F0CAC7-AF83-50EC-ED60-D8E5503B608C}"/>
                </a:ext>
              </a:extLst>
            </p:cNvPr>
            <p:cNvSpPr/>
            <p:nvPr/>
          </p:nvSpPr>
          <p:spPr>
            <a:xfrm>
              <a:off x="4010892" y="2834178"/>
              <a:ext cx="4208318" cy="2901604"/>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208822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58217-CA00-D499-BA43-CC88214E69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3904B7-EEE5-95C5-C81D-066B422F5208}"/>
              </a:ext>
            </a:extLst>
          </p:cNvPr>
          <p:cNvSpPr>
            <a:spLocks noGrp="1"/>
          </p:cNvSpPr>
          <p:nvPr>
            <p:ph type="title"/>
          </p:nvPr>
        </p:nvSpPr>
        <p:spPr/>
        <p:txBody>
          <a:bodyPr/>
          <a:lstStyle/>
          <a:p>
            <a:r>
              <a:rPr lang="en-AU" dirty="0"/>
              <a:t>Question: Safety and control</a:t>
            </a:r>
            <a:endParaRPr dirty="0"/>
          </a:p>
        </p:txBody>
      </p:sp>
      <p:sp>
        <p:nvSpPr>
          <p:cNvPr id="3" name="Content Placeholder 2">
            <a:extLst>
              <a:ext uri="{FF2B5EF4-FFF2-40B4-BE49-F238E27FC236}">
                <a16:creationId xmlns:a16="http://schemas.microsoft.com/office/drawing/2014/main" id="{5948A8E5-7BEB-5100-A971-0D1400113413}"/>
              </a:ext>
            </a:extLst>
          </p:cNvPr>
          <p:cNvSpPr>
            <a:spLocks noGrp="1"/>
          </p:cNvSpPr>
          <p:nvPr>
            <p:ph idx="1"/>
          </p:nvPr>
        </p:nvSpPr>
        <p:spPr>
          <a:xfrm>
            <a:off x="609600" y="2215819"/>
            <a:ext cx="8077199" cy="2688770"/>
          </a:xfrm>
        </p:spPr>
        <p:txBody>
          <a:bodyPr>
            <a:normAutofit/>
          </a:bodyPr>
          <a:lstStyle/>
          <a:p>
            <a:pPr marL="0" indent="0">
              <a:buNone/>
            </a:pPr>
            <a:r>
              <a:rPr lang="en-AU" sz="4000" b="1" dirty="0"/>
              <a:t>What do you do to ensure you’re safe and in control on social media?</a:t>
            </a:r>
          </a:p>
        </p:txBody>
      </p:sp>
    </p:spTree>
    <p:extLst>
      <p:ext uri="{BB962C8B-B14F-4D97-AF65-F5344CB8AC3E}">
        <p14:creationId xmlns:p14="http://schemas.microsoft.com/office/powerpoint/2010/main" val="12072801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5CF6C-938C-2905-D598-6B6004943B58}"/>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704E0461-51B0-E263-2083-A5292C08229B}"/>
              </a:ext>
            </a:extLst>
          </p:cNvPr>
          <p:cNvSpPr>
            <a:spLocks noGrp="1"/>
          </p:cNvSpPr>
          <p:nvPr>
            <p:ph type="title" idx="4294967295"/>
          </p:nvPr>
        </p:nvSpPr>
        <p:spPr>
          <a:xfrm>
            <a:off x="963613" y="2459038"/>
            <a:ext cx="6513512" cy="19399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AU" sz="5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Using LinkedIn</a:t>
            </a:r>
          </a:p>
        </p:txBody>
      </p:sp>
    </p:spTree>
    <p:extLst>
      <p:ext uri="{BB962C8B-B14F-4D97-AF65-F5344CB8AC3E}">
        <p14:creationId xmlns:p14="http://schemas.microsoft.com/office/powerpoint/2010/main" val="28865605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0FA19-D835-16BD-F548-3C5A113582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F4144F-996F-D71A-7C2A-D2D6ABEB18E8}"/>
              </a:ext>
            </a:extLst>
          </p:cNvPr>
          <p:cNvSpPr>
            <a:spLocks noGrp="1"/>
          </p:cNvSpPr>
          <p:nvPr>
            <p:ph type="title"/>
          </p:nvPr>
        </p:nvSpPr>
        <p:spPr/>
        <p:txBody>
          <a:bodyPr/>
          <a:lstStyle/>
          <a:p>
            <a:r>
              <a:rPr lang="en-US" dirty="0"/>
              <a:t>How to connect: Step 1</a:t>
            </a:r>
          </a:p>
        </p:txBody>
      </p:sp>
      <p:sp>
        <p:nvSpPr>
          <p:cNvPr id="5" name="TextBox 4">
            <a:extLst>
              <a:ext uri="{FF2B5EF4-FFF2-40B4-BE49-F238E27FC236}">
                <a16:creationId xmlns:a16="http://schemas.microsoft.com/office/drawing/2014/main" id="{61266BAA-79D4-B043-7B27-05908A1B73AA}"/>
              </a:ext>
            </a:extLst>
          </p:cNvPr>
          <p:cNvSpPr txBox="1"/>
          <p:nvPr/>
        </p:nvSpPr>
        <p:spPr>
          <a:xfrm>
            <a:off x="609599" y="1708640"/>
            <a:ext cx="1905001" cy="2308324"/>
          </a:xfrm>
          <a:prstGeom prst="rect">
            <a:avLst/>
          </a:prstGeom>
          <a:noFill/>
        </p:spPr>
        <p:txBody>
          <a:bodyPr wrap="square" rtlCol="0">
            <a:spAutoFit/>
          </a:bodyPr>
          <a:lstStyle/>
          <a:p>
            <a:r>
              <a:rPr lang="en-US" b="1" dirty="0">
                <a:latin typeface="Century Gothic" panose="020B0502020202020204" pitchFamily="34" charset="0"/>
              </a:rPr>
              <a:t>Step 1: </a:t>
            </a:r>
          </a:p>
          <a:p>
            <a:pPr lvl="0"/>
            <a:r>
              <a:rPr lang="en-AU" dirty="0">
                <a:latin typeface="Century Gothic" panose="020B0502020202020204" pitchFamily="34" charset="0"/>
              </a:rPr>
              <a:t>Go to the search bar and type in the person or organisation you are looking for</a:t>
            </a:r>
          </a:p>
        </p:txBody>
      </p:sp>
      <p:pic>
        <p:nvPicPr>
          <p:cNvPr id="6" name="Picture 5" descr="Screenshot of a LinkedIn search for 'joe bloggs'. The dropdown shows three suggestions: 'joe bloggs' under Product - Load Testing Software with a JB logo, 'joe bloggs' listed as a Company with a bar chart logo, and 'bloggs joe', a 3rd-degree connection, with a generic profile icon. At the bottom is a link labeled 'See all results'.">
            <a:extLst>
              <a:ext uri="{FF2B5EF4-FFF2-40B4-BE49-F238E27FC236}">
                <a16:creationId xmlns:a16="http://schemas.microsoft.com/office/drawing/2014/main" id="{DE3D8552-2112-6679-A035-FB041525CC06}"/>
              </a:ext>
            </a:extLst>
          </p:cNvPr>
          <p:cNvPicPr>
            <a:picLocks noChangeAspect="1"/>
          </p:cNvPicPr>
          <p:nvPr/>
        </p:nvPicPr>
        <p:blipFill>
          <a:blip r:embed="rId2"/>
          <a:stretch>
            <a:fillRect/>
          </a:stretch>
        </p:blipFill>
        <p:spPr>
          <a:xfrm>
            <a:off x="3158836" y="1708641"/>
            <a:ext cx="7187046" cy="2837603"/>
          </a:xfrm>
          <a:prstGeom prst="rect">
            <a:avLst/>
          </a:prstGeom>
          <a:ln w="38100">
            <a:solidFill>
              <a:srgbClr val="4C8C4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173775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18B927-0AF8-4E5D-5DF7-D0034EA98E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1F5BFF-3256-A708-0F4F-FE0017BAC491}"/>
              </a:ext>
            </a:extLst>
          </p:cNvPr>
          <p:cNvSpPr>
            <a:spLocks noGrp="1"/>
          </p:cNvSpPr>
          <p:nvPr>
            <p:ph type="title"/>
          </p:nvPr>
        </p:nvSpPr>
        <p:spPr/>
        <p:txBody>
          <a:bodyPr>
            <a:normAutofit/>
          </a:bodyPr>
          <a:lstStyle/>
          <a:p>
            <a:r>
              <a:rPr lang="en-US" dirty="0"/>
              <a:t>How to connect: Step 2</a:t>
            </a:r>
          </a:p>
        </p:txBody>
      </p:sp>
      <p:sp>
        <p:nvSpPr>
          <p:cNvPr id="5" name="TextBox 4">
            <a:extLst>
              <a:ext uri="{FF2B5EF4-FFF2-40B4-BE49-F238E27FC236}">
                <a16:creationId xmlns:a16="http://schemas.microsoft.com/office/drawing/2014/main" id="{B4B8CBF2-95D6-D89B-C50C-C4481EF3589A}"/>
              </a:ext>
            </a:extLst>
          </p:cNvPr>
          <p:cNvSpPr txBox="1"/>
          <p:nvPr/>
        </p:nvSpPr>
        <p:spPr>
          <a:xfrm>
            <a:off x="609600" y="1708640"/>
            <a:ext cx="2809010" cy="3416320"/>
          </a:xfrm>
          <a:prstGeom prst="rect">
            <a:avLst/>
          </a:prstGeom>
          <a:noFill/>
        </p:spPr>
        <p:txBody>
          <a:bodyPr wrap="square" rtlCol="0">
            <a:spAutoFit/>
          </a:bodyPr>
          <a:lstStyle/>
          <a:p>
            <a:r>
              <a:rPr lang="en-US" b="1" dirty="0">
                <a:latin typeface="Century Gothic" panose="020B0502020202020204" pitchFamily="34" charset="0"/>
              </a:rPr>
              <a:t>Step 2: </a:t>
            </a:r>
          </a:p>
          <a:p>
            <a:pPr lvl="0"/>
            <a:r>
              <a:rPr lang="en-AU" dirty="0">
                <a:latin typeface="Century Gothic" panose="020B0502020202020204" pitchFamily="34" charset="0"/>
              </a:rPr>
              <a:t>Click the ‘Follow’ button (for companies or creators) </a:t>
            </a:r>
          </a:p>
          <a:p>
            <a:pPr lvl="0"/>
            <a:endParaRPr lang="en-AU" dirty="0">
              <a:latin typeface="Century Gothic" panose="020B0502020202020204" pitchFamily="34" charset="0"/>
            </a:endParaRPr>
          </a:p>
          <a:p>
            <a:pPr lvl="0"/>
            <a:endParaRPr lang="en-AU" dirty="0">
              <a:latin typeface="Century Gothic" panose="020B0502020202020204" pitchFamily="34" charset="0"/>
            </a:endParaRPr>
          </a:p>
          <a:p>
            <a:pPr lvl="0"/>
            <a:endParaRPr lang="en-AU" dirty="0">
              <a:latin typeface="Century Gothic" panose="020B0502020202020204" pitchFamily="34" charset="0"/>
            </a:endParaRPr>
          </a:p>
          <a:p>
            <a:pPr lvl="0"/>
            <a:r>
              <a:rPr lang="en-AU" dirty="0">
                <a:latin typeface="Century Gothic" panose="020B0502020202020204" pitchFamily="34" charset="0"/>
              </a:rPr>
              <a:t>or </a:t>
            </a:r>
          </a:p>
          <a:p>
            <a:pPr lvl="0"/>
            <a:endParaRPr lang="en-AU" dirty="0">
              <a:latin typeface="Century Gothic" panose="020B0502020202020204" pitchFamily="34" charset="0"/>
            </a:endParaRPr>
          </a:p>
          <a:p>
            <a:pPr lvl="0"/>
            <a:endParaRPr lang="en-AU" dirty="0">
              <a:latin typeface="Century Gothic" panose="020B0502020202020204" pitchFamily="34" charset="0"/>
            </a:endParaRPr>
          </a:p>
          <a:p>
            <a:pPr lvl="0"/>
            <a:r>
              <a:rPr lang="en-AU" dirty="0">
                <a:latin typeface="Century Gothic" panose="020B0502020202020204" pitchFamily="34" charset="0"/>
              </a:rPr>
              <a:t>Click the ‘Connect’ button (for people)</a:t>
            </a:r>
          </a:p>
        </p:txBody>
      </p:sp>
      <p:grpSp>
        <p:nvGrpSpPr>
          <p:cNvPr id="6" name="Group 5" descr="Screenshot of a LinkedIn profile summary for Joe Bloggs, showing 60 followers. A large blue '+ Follow' button is highlighted with a red box next to a white 'Message' button outlined in blue.">
            <a:extLst>
              <a:ext uri="{FF2B5EF4-FFF2-40B4-BE49-F238E27FC236}">
                <a16:creationId xmlns:a16="http://schemas.microsoft.com/office/drawing/2014/main" id="{C5C9FD83-4680-F76C-A3FD-767FD40FBFC8}"/>
              </a:ext>
            </a:extLst>
          </p:cNvPr>
          <p:cNvGrpSpPr/>
          <p:nvPr/>
        </p:nvGrpSpPr>
        <p:grpSpPr>
          <a:xfrm>
            <a:off x="3736687" y="1577714"/>
            <a:ext cx="5168322" cy="1359611"/>
            <a:chOff x="3736687" y="1577714"/>
            <a:chExt cx="5168322" cy="1359611"/>
          </a:xfrm>
        </p:grpSpPr>
        <p:pic>
          <p:nvPicPr>
            <p:cNvPr id="3" name="Picture 2">
              <a:extLst>
                <a:ext uri="{FF2B5EF4-FFF2-40B4-BE49-F238E27FC236}">
                  <a16:creationId xmlns:a16="http://schemas.microsoft.com/office/drawing/2014/main" id="{0DE1FB1F-0788-B7C7-0D2B-EAC4FD82BB84}"/>
                </a:ext>
              </a:extLst>
            </p:cNvPr>
            <p:cNvPicPr>
              <a:picLocks noChangeAspect="1"/>
            </p:cNvPicPr>
            <p:nvPr/>
          </p:nvPicPr>
          <p:blipFill>
            <a:blip r:embed="rId2"/>
            <a:stretch>
              <a:fillRect/>
            </a:stretch>
          </p:blipFill>
          <p:spPr>
            <a:xfrm>
              <a:off x="3736687" y="1577714"/>
              <a:ext cx="5168322" cy="1359611"/>
            </a:xfrm>
            <a:prstGeom prst="rect">
              <a:avLst/>
            </a:prstGeom>
            <a:ln w="38100">
              <a:solidFill>
                <a:srgbClr val="4C8C40"/>
              </a:solidFill>
            </a:ln>
            <a:effectLst>
              <a:outerShdw blurRad="50800" dist="38100" dir="2700000" algn="tl" rotWithShape="0">
                <a:prstClr val="black">
                  <a:alpha val="40000"/>
                </a:prstClr>
              </a:outerShdw>
            </a:effectLst>
          </p:spPr>
        </p:pic>
        <p:sp>
          <p:nvSpPr>
            <p:cNvPr id="7" name="Rectangle 6">
              <a:extLst>
                <a:ext uri="{FF2B5EF4-FFF2-40B4-BE49-F238E27FC236}">
                  <a16:creationId xmlns:a16="http://schemas.microsoft.com/office/drawing/2014/main" id="{4F84D9B1-57B9-68F2-D352-3EF6DFC42CA9}"/>
                </a:ext>
              </a:extLst>
            </p:cNvPr>
            <p:cNvSpPr/>
            <p:nvPr/>
          </p:nvSpPr>
          <p:spPr>
            <a:xfrm>
              <a:off x="4031673" y="2371888"/>
              <a:ext cx="966354" cy="455496"/>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 name="Group 8" descr="Screenshot of a LinkedIn profile for Bloggs Joe, located in Farmoor, England, United Kingdom, with 1 connection. A red box highlights the blue 'Connect' button. To its right are 'Message' and 'More' buttons. The profile has a default grey avatar and abstract banner image.">
            <a:extLst>
              <a:ext uri="{FF2B5EF4-FFF2-40B4-BE49-F238E27FC236}">
                <a16:creationId xmlns:a16="http://schemas.microsoft.com/office/drawing/2014/main" id="{810A3FE7-AA7C-F1CC-9145-307A7021E721}"/>
              </a:ext>
            </a:extLst>
          </p:cNvPr>
          <p:cNvGrpSpPr/>
          <p:nvPr/>
        </p:nvGrpSpPr>
        <p:grpSpPr>
          <a:xfrm>
            <a:off x="3736687" y="3172939"/>
            <a:ext cx="4411519" cy="3350044"/>
            <a:chOff x="3736687" y="3172939"/>
            <a:chExt cx="4411519" cy="3350044"/>
          </a:xfrm>
        </p:grpSpPr>
        <p:pic>
          <p:nvPicPr>
            <p:cNvPr id="4" name="Picture 3" descr="Screenshot of a LinkedIn profile summary for Joe Bloggs, showing 60 followers. A large blue '+ Follow' button is highlighted with a red box next to a white 'Message' button outlined in blue.">
              <a:extLst>
                <a:ext uri="{FF2B5EF4-FFF2-40B4-BE49-F238E27FC236}">
                  <a16:creationId xmlns:a16="http://schemas.microsoft.com/office/drawing/2014/main" id="{926B81A9-08D8-5FA2-1FB9-3B04CAAD1379}"/>
                </a:ext>
              </a:extLst>
            </p:cNvPr>
            <p:cNvPicPr>
              <a:picLocks noChangeAspect="1"/>
            </p:cNvPicPr>
            <p:nvPr/>
          </p:nvPicPr>
          <p:blipFill>
            <a:blip r:embed="rId3"/>
            <a:stretch>
              <a:fillRect/>
            </a:stretch>
          </p:blipFill>
          <p:spPr>
            <a:xfrm>
              <a:off x="3736687" y="3172939"/>
              <a:ext cx="4411519" cy="3350044"/>
            </a:xfrm>
            <a:prstGeom prst="rect">
              <a:avLst/>
            </a:prstGeom>
            <a:ln w="38100">
              <a:solidFill>
                <a:srgbClr val="4C8C40"/>
              </a:solidFill>
            </a:ln>
            <a:effectLst>
              <a:outerShdw blurRad="50800" dist="38100" dir="2700000" algn="tl" rotWithShape="0">
                <a:prstClr val="black">
                  <a:alpha val="40000"/>
                </a:prstClr>
              </a:outerShdw>
            </a:effectLst>
          </p:spPr>
        </p:pic>
        <p:sp>
          <p:nvSpPr>
            <p:cNvPr id="8" name="Rectangle 7">
              <a:extLst>
                <a:ext uri="{FF2B5EF4-FFF2-40B4-BE49-F238E27FC236}">
                  <a16:creationId xmlns:a16="http://schemas.microsoft.com/office/drawing/2014/main" id="{F0665AFC-79F1-E9EE-9D62-21E1EDD0547E}"/>
                </a:ext>
              </a:extLst>
            </p:cNvPr>
            <p:cNvSpPr/>
            <p:nvPr/>
          </p:nvSpPr>
          <p:spPr>
            <a:xfrm>
              <a:off x="3913909" y="6005242"/>
              <a:ext cx="938646" cy="416339"/>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284129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932B1-5128-FE1A-7752-B40A246FB6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471CF2-7E11-5AB0-2C4B-03E4C8B6E67C}"/>
              </a:ext>
            </a:extLst>
          </p:cNvPr>
          <p:cNvSpPr>
            <a:spLocks noGrp="1"/>
          </p:cNvSpPr>
          <p:nvPr>
            <p:ph type="title"/>
          </p:nvPr>
        </p:nvSpPr>
        <p:spPr>
          <a:xfrm>
            <a:off x="609600" y="274638"/>
            <a:ext cx="10404764" cy="1143000"/>
          </a:xfrm>
        </p:spPr>
        <p:txBody>
          <a:bodyPr>
            <a:normAutofit/>
          </a:bodyPr>
          <a:lstStyle/>
          <a:p>
            <a:r>
              <a:rPr lang="en-AU" dirty="0"/>
              <a:t>Disability orgs and creators on LinkedIn</a:t>
            </a:r>
            <a:endParaRPr dirty="0"/>
          </a:p>
        </p:txBody>
      </p:sp>
      <p:pic>
        <p:nvPicPr>
          <p:cNvPr id="5" name="Picture 4" descr="LinkedIn profile for Carly Findlay OAM">
            <a:extLst>
              <a:ext uri="{FF2B5EF4-FFF2-40B4-BE49-F238E27FC236}">
                <a16:creationId xmlns:a16="http://schemas.microsoft.com/office/drawing/2014/main" id="{15F9EAC4-CEE8-92E2-B71C-383B97621C68}"/>
              </a:ext>
            </a:extLst>
          </p:cNvPr>
          <p:cNvPicPr>
            <a:picLocks noChangeAspect="1"/>
          </p:cNvPicPr>
          <p:nvPr/>
        </p:nvPicPr>
        <p:blipFill>
          <a:blip r:embed="rId3"/>
          <a:srcRect r="4746"/>
          <a:stretch>
            <a:fillRect/>
          </a:stretch>
        </p:blipFill>
        <p:spPr>
          <a:xfrm>
            <a:off x="285750" y="1684527"/>
            <a:ext cx="5243347" cy="3960000"/>
          </a:xfrm>
          <a:prstGeom prst="rect">
            <a:avLst/>
          </a:prstGeom>
          <a:ln w="38100">
            <a:solidFill>
              <a:srgbClr val="4C8C40"/>
            </a:solidFill>
          </a:ln>
          <a:effectLst>
            <a:outerShdw blurRad="50800" dist="38100" dir="2700000" algn="tl" rotWithShape="0">
              <a:prstClr val="black">
                <a:alpha val="40000"/>
              </a:prstClr>
            </a:outerShdw>
          </a:effectLst>
        </p:spPr>
      </p:pic>
      <p:pic>
        <p:nvPicPr>
          <p:cNvPr id="7" name="Picture 6" descr="LinkedIn profile for JFA Purple Orange">
            <a:extLst>
              <a:ext uri="{FF2B5EF4-FFF2-40B4-BE49-F238E27FC236}">
                <a16:creationId xmlns:a16="http://schemas.microsoft.com/office/drawing/2014/main" id="{8D08A9FD-E227-954A-63B7-8F7D46B016C8}"/>
              </a:ext>
            </a:extLst>
          </p:cNvPr>
          <p:cNvPicPr>
            <a:picLocks noChangeAspect="1"/>
          </p:cNvPicPr>
          <p:nvPr/>
        </p:nvPicPr>
        <p:blipFill>
          <a:blip r:embed="rId4"/>
          <a:stretch>
            <a:fillRect/>
          </a:stretch>
        </p:blipFill>
        <p:spPr>
          <a:xfrm>
            <a:off x="5853743" y="2192711"/>
            <a:ext cx="6052507" cy="2472577"/>
          </a:xfrm>
          <a:prstGeom prst="rect">
            <a:avLst/>
          </a:prstGeom>
          <a:ln w="38100">
            <a:solidFill>
              <a:srgbClr val="4C8C4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270493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6CFC8-7590-3BA3-90C3-BDB0FCC17F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F34A27-E916-E6BB-162D-FB819A1B8CC8}"/>
              </a:ext>
            </a:extLst>
          </p:cNvPr>
          <p:cNvSpPr>
            <a:spLocks noGrp="1"/>
          </p:cNvSpPr>
          <p:nvPr>
            <p:ph type="title"/>
          </p:nvPr>
        </p:nvSpPr>
        <p:spPr>
          <a:xfrm>
            <a:off x="609600" y="274638"/>
            <a:ext cx="10404764" cy="1143000"/>
          </a:xfrm>
        </p:spPr>
        <p:txBody>
          <a:bodyPr>
            <a:normAutofit fontScale="90000"/>
          </a:bodyPr>
          <a:lstStyle/>
          <a:p>
            <a:r>
              <a:rPr lang="en-AU" dirty="0"/>
              <a:t>Disability orgs and creators on LinkedIn (cont’d)</a:t>
            </a:r>
            <a:endParaRPr dirty="0"/>
          </a:p>
        </p:txBody>
      </p:sp>
      <p:pic>
        <p:nvPicPr>
          <p:cNvPr id="7" name="Picture 6" descr="LinkedIn profile for Dylan Alcott AO">
            <a:extLst>
              <a:ext uri="{FF2B5EF4-FFF2-40B4-BE49-F238E27FC236}">
                <a16:creationId xmlns:a16="http://schemas.microsoft.com/office/drawing/2014/main" id="{FBFB650B-0E1E-EE83-206F-31E420B73E01}"/>
              </a:ext>
            </a:extLst>
          </p:cNvPr>
          <p:cNvPicPr>
            <a:picLocks noChangeAspect="1"/>
          </p:cNvPicPr>
          <p:nvPr/>
        </p:nvPicPr>
        <p:blipFill>
          <a:blip r:embed="rId3"/>
          <a:stretch>
            <a:fillRect/>
          </a:stretch>
        </p:blipFill>
        <p:spPr>
          <a:xfrm>
            <a:off x="345396" y="1727292"/>
            <a:ext cx="4863913" cy="3960000"/>
          </a:xfrm>
          <a:prstGeom prst="rect">
            <a:avLst/>
          </a:prstGeom>
          <a:ln w="38100">
            <a:solidFill>
              <a:srgbClr val="4C8C40"/>
            </a:solidFill>
          </a:ln>
          <a:effectLst>
            <a:outerShdw blurRad="50800" dist="38100" dir="2700000" algn="tl" rotWithShape="0">
              <a:prstClr val="black">
                <a:alpha val="40000"/>
              </a:prstClr>
            </a:outerShdw>
          </a:effectLst>
        </p:spPr>
      </p:pic>
      <p:pic>
        <p:nvPicPr>
          <p:cNvPr id="3" name="Picture 2" descr="LinkedIn profile for People with Disability Australia">
            <a:extLst>
              <a:ext uri="{FF2B5EF4-FFF2-40B4-BE49-F238E27FC236}">
                <a16:creationId xmlns:a16="http://schemas.microsoft.com/office/drawing/2014/main" id="{F3F43684-771C-A689-F2C3-BAC0C1E04C46}"/>
              </a:ext>
            </a:extLst>
          </p:cNvPr>
          <p:cNvPicPr>
            <a:picLocks noChangeAspect="1"/>
          </p:cNvPicPr>
          <p:nvPr/>
        </p:nvPicPr>
        <p:blipFill>
          <a:blip r:embed="rId4"/>
          <a:stretch>
            <a:fillRect/>
          </a:stretch>
        </p:blipFill>
        <p:spPr>
          <a:xfrm>
            <a:off x="5957455" y="2205110"/>
            <a:ext cx="5559742" cy="2447779"/>
          </a:xfrm>
          <a:prstGeom prst="rect">
            <a:avLst/>
          </a:prstGeom>
          <a:ln w="38100">
            <a:solidFill>
              <a:srgbClr val="4C8C4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491539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4EC29F-CDEC-FD6E-D053-5349059690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59F727-7D22-0E2F-100A-D486D966683F}"/>
              </a:ext>
            </a:extLst>
          </p:cNvPr>
          <p:cNvSpPr>
            <a:spLocks noGrp="1"/>
          </p:cNvSpPr>
          <p:nvPr>
            <p:ph type="title"/>
          </p:nvPr>
        </p:nvSpPr>
        <p:spPr/>
        <p:txBody>
          <a:bodyPr>
            <a:normAutofit/>
          </a:bodyPr>
          <a:lstStyle/>
          <a:p>
            <a:r>
              <a:rPr lang="en-US" dirty="0"/>
              <a:t>LinkedIn post tips</a:t>
            </a:r>
          </a:p>
        </p:txBody>
      </p:sp>
      <p:sp>
        <p:nvSpPr>
          <p:cNvPr id="4" name="Rectangle 2">
            <a:extLst>
              <a:ext uri="{FF2B5EF4-FFF2-40B4-BE49-F238E27FC236}">
                <a16:creationId xmlns:a16="http://schemas.microsoft.com/office/drawing/2014/main" id="{548BA556-91CD-AAD1-B391-182C04F2B1B1}"/>
              </a:ext>
            </a:extLst>
          </p:cNvPr>
          <p:cNvSpPr>
            <a:spLocks noGrp="1" noChangeArrowheads="1"/>
          </p:cNvSpPr>
          <p:nvPr>
            <p:ph idx="1"/>
          </p:nvPr>
        </p:nvSpPr>
        <p:spPr bwMode="auto">
          <a:xfrm>
            <a:off x="609600" y="1420558"/>
            <a:ext cx="4320000" cy="4840941"/>
          </a:xfrm>
          <a:prstGeom prst="rect">
            <a:avLst/>
          </a:prstGeom>
          <a:solidFill>
            <a:srgbClr val="4C8C40"/>
          </a:solidFill>
          <a:ln>
            <a:noFill/>
          </a:ln>
          <a:effectLst/>
        </p:spPr>
        <p:txBody>
          <a:bodyPr vert="horz" wrap="square" lIns="91440" tIns="45720" rIns="91440" bIns="45720" numCol="1" anchor="ctr" anchorCtr="0" compatLnSpc="1">
            <a:prstTxWarp prst="textNoShape">
              <a:avLst/>
            </a:prstTxWarp>
            <a:spAutoFit/>
          </a:bodyPr>
          <a:lstStyle/>
          <a:p>
            <a:pPr marL="0" indent="0" defTabSz="914400" eaLnBrk="0" fontAlgn="base" hangingPunct="0">
              <a:lnSpc>
                <a:spcPct val="150000"/>
              </a:lnSpc>
              <a:spcBef>
                <a:spcPct val="0"/>
              </a:spcBef>
              <a:spcAft>
                <a:spcPct val="0"/>
              </a:spcAft>
              <a:buNone/>
            </a:pPr>
            <a:r>
              <a:rPr lang="en-US" altLang="en-US" sz="2800" b="1" dirty="0">
                <a:solidFill>
                  <a:schemeClr val="bg1"/>
                </a:solidFill>
              </a:rPr>
              <a:t>Do:</a:t>
            </a:r>
            <a:endParaRPr kumimoji="0" lang="en-US" altLang="en-US" sz="2800" b="1" i="0" u="none" strike="noStrike" cap="none" normalizeH="0" baseline="0" dirty="0">
              <a:ln>
                <a:noFill/>
              </a:ln>
              <a:solidFill>
                <a:schemeClr val="bg1"/>
              </a:solidFill>
              <a:effectLst/>
            </a:endParaRPr>
          </a:p>
          <a:p>
            <a:pPr defTabSz="914400" eaLnBrk="0" fontAlgn="base" hangingPunct="0">
              <a:lnSpc>
                <a:spcPct val="150000"/>
              </a:lnSpc>
              <a:spcBef>
                <a:spcPct val="0"/>
              </a:spcBef>
              <a:spcAft>
                <a:spcPct val="0"/>
              </a:spcAft>
            </a:pPr>
            <a:r>
              <a:rPr kumimoji="0" lang="en-US" altLang="en-US" sz="1800" b="0" i="0" u="none" strike="noStrike" cap="none" normalizeH="0" baseline="0" dirty="0">
                <a:ln>
                  <a:noFill/>
                </a:ln>
                <a:solidFill>
                  <a:schemeClr val="bg1"/>
                </a:solidFill>
                <a:effectLst/>
              </a:rPr>
              <a:t>Lead with a clear hook, then 2–4 short lines.</a:t>
            </a:r>
          </a:p>
          <a:p>
            <a:pPr defTabSz="914400" eaLnBrk="0" fontAlgn="base" hangingPunct="0">
              <a:lnSpc>
                <a:spcPct val="150000"/>
              </a:lnSpc>
              <a:spcBef>
                <a:spcPct val="0"/>
              </a:spcBef>
              <a:spcAft>
                <a:spcPct val="0"/>
              </a:spcAft>
            </a:pPr>
            <a:r>
              <a:rPr kumimoji="0" lang="en-US" altLang="en-US" sz="1800" b="0" i="0" u="none" strike="noStrike" cap="none" normalizeH="0" baseline="0" dirty="0">
                <a:ln>
                  <a:noFill/>
                </a:ln>
                <a:solidFill>
                  <a:schemeClr val="bg1"/>
                </a:solidFill>
                <a:effectLst/>
              </a:rPr>
              <a:t>Add one image or a short video.</a:t>
            </a:r>
          </a:p>
          <a:p>
            <a:pPr defTabSz="914400" eaLnBrk="0" fontAlgn="base" hangingPunct="0">
              <a:lnSpc>
                <a:spcPct val="150000"/>
              </a:lnSpc>
              <a:spcBef>
                <a:spcPct val="0"/>
              </a:spcBef>
              <a:spcAft>
                <a:spcPct val="0"/>
              </a:spcAft>
            </a:pPr>
            <a:r>
              <a:rPr kumimoji="0" lang="en-US" altLang="en-US" sz="1800" b="0" i="0" u="none" strike="noStrike" cap="none" normalizeH="0" baseline="0" dirty="0">
                <a:ln>
                  <a:noFill/>
                </a:ln>
                <a:solidFill>
                  <a:schemeClr val="bg1"/>
                </a:solidFill>
                <a:effectLst/>
              </a:rPr>
              <a:t>Write in plain English.</a:t>
            </a:r>
          </a:p>
          <a:p>
            <a:pPr defTabSz="914400" eaLnBrk="0" fontAlgn="base" hangingPunct="0">
              <a:lnSpc>
                <a:spcPct val="150000"/>
              </a:lnSpc>
              <a:spcBef>
                <a:spcPct val="0"/>
              </a:spcBef>
              <a:spcAft>
                <a:spcPct val="0"/>
              </a:spcAft>
            </a:pPr>
            <a:r>
              <a:rPr lang="en-US" altLang="en-US" sz="1800" dirty="0">
                <a:solidFill>
                  <a:schemeClr val="bg1"/>
                </a:solidFill>
              </a:rPr>
              <a:t>Make it professional.</a:t>
            </a:r>
            <a:endParaRPr kumimoji="0" lang="en-US" altLang="en-US" sz="1800" b="0" i="0" u="none" strike="noStrike" cap="none" normalizeH="0" baseline="0" dirty="0">
              <a:ln>
                <a:noFill/>
              </a:ln>
              <a:solidFill>
                <a:schemeClr val="bg1"/>
              </a:solidFill>
              <a:effectLst/>
            </a:endParaRPr>
          </a:p>
          <a:p>
            <a:pPr defTabSz="914400" eaLnBrk="0" fontAlgn="base" hangingPunct="0">
              <a:lnSpc>
                <a:spcPct val="150000"/>
              </a:lnSpc>
              <a:spcBef>
                <a:spcPct val="0"/>
              </a:spcBef>
              <a:spcAft>
                <a:spcPct val="0"/>
              </a:spcAft>
            </a:pPr>
            <a:r>
              <a:rPr kumimoji="0" lang="en-US" altLang="en-US" sz="1800" b="0" i="0" u="none" strike="noStrike" cap="none" normalizeH="0" baseline="0" dirty="0">
                <a:ln>
                  <a:noFill/>
                </a:ln>
                <a:solidFill>
                  <a:schemeClr val="bg1"/>
                </a:solidFill>
                <a:effectLst/>
              </a:rPr>
              <a:t>Include a specific call to action.</a:t>
            </a:r>
          </a:p>
          <a:p>
            <a:pPr defTabSz="914400" eaLnBrk="0" fontAlgn="base" hangingPunct="0">
              <a:lnSpc>
                <a:spcPct val="150000"/>
              </a:lnSpc>
              <a:spcBef>
                <a:spcPct val="0"/>
              </a:spcBef>
              <a:spcAft>
                <a:spcPct val="0"/>
              </a:spcAft>
            </a:pPr>
            <a:r>
              <a:rPr kumimoji="0" lang="en-US" altLang="en-US" sz="1800" b="0" i="0" u="none" strike="noStrike" cap="none" normalizeH="0" baseline="0" dirty="0">
                <a:ln>
                  <a:noFill/>
                </a:ln>
                <a:solidFill>
                  <a:schemeClr val="bg1"/>
                </a:solidFill>
                <a:effectLst/>
              </a:rPr>
              <a:t>Use 2–4 relevant hashtags (CamelCase).</a:t>
            </a:r>
          </a:p>
          <a:p>
            <a:pPr defTabSz="914400" eaLnBrk="0" fontAlgn="base" hangingPunct="0">
              <a:lnSpc>
                <a:spcPct val="150000"/>
              </a:lnSpc>
              <a:spcBef>
                <a:spcPct val="0"/>
              </a:spcBef>
              <a:spcAft>
                <a:spcPct val="0"/>
              </a:spcAft>
            </a:pPr>
            <a:r>
              <a:rPr lang="en-US" altLang="en-US" sz="1800" dirty="0">
                <a:solidFill>
                  <a:schemeClr val="bg1"/>
                </a:solidFill>
              </a:rPr>
              <a:t>Check accessibility (i.e. </a:t>
            </a:r>
            <a:r>
              <a:rPr kumimoji="0" lang="en-US" altLang="en-US" sz="1800" b="0" i="0" u="none" strike="noStrike" cap="none" normalizeH="0" baseline="0" dirty="0">
                <a:ln>
                  <a:noFill/>
                </a:ln>
                <a:solidFill>
                  <a:schemeClr val="bg1"/>
                </a:solidFill>
                <a:effectLst/>
              </a:rPr>
              <a:t>alt text; captions, </a:t>
            </a:r>
            <a:r>
              <a:rPr kumimoji="0" lang="en-US" altLang="en-US" sz="1800" b="0" i="0" u="none" strike="noStrike" cap="none" normalizeH="0" baseline="0" dirty="0" err="1">
                <a:ln>
                  <a:noFill/>
                </a:ln>
                <a:solidFill>
                  <a:schemeClr val="bg1"/>
                </a:solidFill>
                <a:effectLst/>
              </a:rPr>
              <a:t>colours</a:t>
            </a:r>
            <a:r>
              <a:rPr kumimoji="0" lang="en-US" altLang="en-US" sz="1800" b="0" i="0" u="none" strike="noStrike" cap="none" normalizeH="0" baseline="0" dirty="0">
                <a:ln>
                  <a:noFill/>
                </a:ln>
                <a:solidFill>
                  <a:schemeClr val="bg1"/>
                </a:solidFill>
                <a:effectLst/>
              </a:rPr>
              <a:t>, </a:t>
            </a:r>
            <a:r>
              <a:rPr kumimoji="0" lang="en-US" altLang="en-US" sz="1800" b="0" i="0" u="none" strike="noStrike" cap="none" normalizeH="0" baseline="0" dirty="0" err="1">
                <a:ln>
                  <a:noFill/>
                </a:ln>
                <a:solidFill>
                  <a:schemeClr val="bg1"/>
                </a:solidFill>
                <a:effectLst/>
              </a:rPr>
              <a:t>etc</a:t>
            </a:r>
            <a:r>
              <a:rPr kumimoji="0" lang="en-US" altLang="en-US" sz="1800" b="0" i="0" u="none" strike="noStrike" cap="none" normalizeH="0" baseline="0" dirty="0">
                <a:ln>
                  <a:noFill/>
                </a:ln>
                <a:solidFill>
                  <a:schemeClr val="bg1"/>
                </a:solidFill>
                <a:effectLst/>
              </a:rPr>
              <a:t>).</a:t>
            </a:r>
          </a:p>
        </p:txBody>
      </p:sp>
      <p:sp>
        <p:nvSpPr>
          <p:cNvPr id="8" name="TextBox 7">
            <a:extLst>
              <a:ext uri="{FF2B5EF4-FFF2-40B4-BE49-F238E27FC236}">
                <a16:creationId xmlns:a16="http://schemas.microsoft.com/office/drawing/2014/main" id="{1A1F8077-497F-9154-5DAB-350290260699}"/>
              </a:ext>
            </a:extLst>
          </p:cNvPr>
          <p:cNvSpPr txBox="1"/>
          <p:nvPr/>
        </p:nvSpPr>
        <p:spPr>
          <a:xfrm>
            <a:off x="5493325" y="1417638"/>
            <a:ext cx="4496400" cy="4840941"/>
          </a:xfrm>
          <a:prstGeom prst="rect">
            <a:avLst/>
          </a:prstGeom>
          <a:solidFill>
            <a:srgbClr val="512F8D"/>
          </a:solidFill>
        </p:spPr>
        <p:txBody>
          <a:bodyPr wrap="square">
            <a:noAutofit/>
          </a:bodyPr>
          <a:lstStyle/>
          <a:p>
            <a:pPr marL="0" indent="0" defTabSz="914400" eaLnBrk="0" fontAlgn="base" hangingPunct="0">
              <a:lnSpc>
                <a:spcPct val="150000"/>
              </a:lnSpc>
              <a:spcBef>
                <a:spcPct val="0"/>
              </a:spcBef>
              <a:spcAft>
                <a:spcPct val="0"/>
              </a:spcAft>
              <a:buNone/>
            </a:pPr>
            <a:r>
              <a:rPr lang="en-US" altLang="en-US" sz="2800" b="1" dirty="0">
                <a:solidFill>
                  <a:srgbClr val="F8F5F4"/>
                </a:solidFill>
                <a:latin typeface="Century Gothic" panose="020B0502020202020204" pitchFamily="34" charset="0"/>
              </a:rPr>
              <a:t>Don’t:</a:t>
            </a:r>
          </a:p>
          <a:p>
            <a:pPr marL="285750" indent="-285750" defTabSz="914400" eaLnBrk="0" fontAlgn="base" hangingPunct="0">
              <a:lnSpc>
                <a:spcPct val="150000"/>
              </a:lnSpc>
              <a:spcBef>
                <a:spcPct val="0"/>
              </a:spcBef>
              <a:spcAft>
                <a:spcPct val="0"/>
              </a:spcAft>
              <a:buFont typeface="Arial" panose="020B0604020202020204" pitchFamily="34" charset="0"/>
              <a:buChar char="•"/>
            </a:pPr>
            <a:r>
              <a:rPr lang="en-US" altLang="en-US" sz="1800" dirty="0">
                <a:solidFill>
                  <a:srgbClr val="F8F5F4"/>
                </a:solidFill>
                <a:latin typeface="Century Gothic" panose="020B0502020202020204" pitchFamily="34" charset="0"/>
              </a:rPr>
              <a:t>Post dense tiles with tiny text.</a:t>
            </a:r>
          </a:p>
          <a:p>
            <a:pPr marL="285750" indent="-285750" defTabSz="914400" eaLnBrk="0" fontAlgn="base" hangingPunct="0">
              <a:lnSpc>
                <a:spcPct val="150000"/>
              </a:lnSpc>
              <a:spcBef>
                <a:spcPct val="0"/>
              </a:spcBef>
              <a:spcAft>
                <a:spcPct val="0"/>
              </a:spcAft>
              <a:buFont typeface="Arial" panose="020B0604020202020204" pitchFamily="34" charset="0"/>
              <a:buChar char="•"/>
            </a:pPr>
            <a:r>
              <a:rPr lang="en-US" altLang="en-US" sz="1800" dirty="0">
                <a:solidFill>
                  <a:srgbClr val="F8F5F4"/>
                </a:solidFill>
                <a:latin typeface="Century Gothic" panose="020B0502020202020204" pitchFamily="34" charset="0"/>
              </a:rPr>
              <a:t>Tag people without consent.</a:t>
            </a:r>
          </a:p>
          <a:p>
            <a:pPr marL="285750" indent="-285750" defTabSz="914400" eaLnBrk="0" fontAlgn="base" hangingPunct="0">
              <a:lnSpc>
                <a:spcPct val="150000"/>
              </a:lnSpc>
              <a:spcBef>
                <a:spcPct val="0"/>
              </a:spcBef>
              <a:spcAft>
                <a:spcPct val="0"/>
              </a:spcAft>
              <a:buFont typeface="Arial" panose="020B0604020202020204" pitchFamily="34" charset="0"/>
              <a:buChar char="•"/>
            </a:pPr>
            <a:r>
              <a:rPr lang="en-US" altLang="en-US" sz="1800" dirty="0">
                <a:solidFill>
                  <a:srgbClr val="F8F5F4"/>
                </a:solidFill>
                <a:latin typeface="Century Gothic" panose="020B0502020202020204" pitchFamily="34" charset="0"/>
              </a:rPr>
              <a:t>Share personal, private or identifying details.</a:t>
            </a:r>
          </a:p>
          <a:p>
            <a:pPr marL="285750" indent="-285750" defTabSz="914400" eaLnBrk="0" fontAlgn="base" hangingPunct="0">
              <a:lnSpc>
                <a:spcPct val="150000"/>
              </a:lnSpc>
              <a:spcBef>
                <a:spcPct val="0"/>
              </a:spcBef>
              <a:spcAft>
                <a:spcPct val="0"/>
              </a:spcAft>
              <a:buFont typeface="Arial" panose="020B0604020202020204" pitchFamily="34" charset="0"/>
              <a:buChar char="•"/>
            </a:pPr>
            <a:r>
              <a:rPr lang="en-US" altLang="en-US" dirty="0">
                <a:solidFill>
                  <a:srgbClr val="F8F5F4"/>
                </a:solidFill>
                <a:latin typeface="Century Gothic" panose="020B0502020202020204" pitchFamily="34" charset="0"/>
              </a:rPr>
              <a:t>Use multiple emojis.</a:t>
            </a:r>
            <a:endParaRPr lang="en-US" altLang="en-US" sz="1800" dirty="0">
              <a:solidFill>
                <a:srgbClr val="F8F5F4"/>
              </a:solidFill>
              <a:latin typeface="Century Gothic" panose="020B0502020202020204" pitchFamily="34" charset="0"/>
            </a:endParaRPr>
          </a:p>
          <a:p>
            <a:pPr marL="285750" indent="-285750" defTabSz="914400" eaLnBrk="0" fontAlgn="base" hangingPunct="0">
              <a:lnSpc>
                <a:spcPct val="150000"/>
              </a:lnSpc>
              <a:spcBef>
                <a:spcPct val="0"/>
              </a:spcBef>
              <a:spcAft>
                <a:spcPct val="0"/>
              </a:spcAft>
              <a:buFont typeface="Arial" panose="020B0604020202020204" pitchFamily="34" charset="0"/>
              <a:buChar char="•"/>
            </a:pPr>
            <a:r>
              <a:rPr lang="en-US" altLang="en-US" sz="1800" dirty="0">
                <a:solidFill>
                  <a:srgbClr val="F8F5F4"/>
                </a:solidFill>
                <a:latin typeface="Century Gothic" panose="020B0502020202020204" pitchFamily="34" charset="0"/>
              </a:rPr>
              <a:t>Rely on buzzwords or acronyms.</a:t>
            </a:r>
          </a:p>
          <a:p>
            <a:pPr marL="285750" indent="-285750" defTabSz="914400" eaLnBrk="0" fontAlgn="base" hangingPunct="0">
              <a:lnSpc>
                <a:spcPct val="150000"/>
              </a:lnSpc>
              <a:spcBef>
                <a:spcPct val="0"/>
              </a:spcBef>
              <a:spcAft>
                <a:spcPct val="0"/>
              </a:spcAft>
              <a:buFont typeface="Arial" panose="020B0604020202020204" pitchFamily="34" charset="0"/>
              <a:buChar char="•"/>
            </a:pPr>
            <a:r>
              <a:rPr lang="en-US" altLang="en-US" sz="1800" dirty="0" err="1">
                <a:solidFill>
                  <a:srgbClr val="F8F5F4"/>
                </a:solidFill>
                <a:latin typeface="Century Gothic" panose="020B0502020202020204" pitchFamily="34" charset="0"/>
              </a:rPr>
              <a:t>Overpost</a:t>
            </a:r>
            <a:r>
              <a:rPr lang="en-US" altLang="en-US" sz="1800" dirty="0">
                <a:solidFill>
                  <a:srgbClr val="F8F5F4"/>
                </a:solidFill>
                <a:latin typeface="Century Gothic" panose="020B0502020202020204" pitchFamily="34" charset="0"/>
              </a:rPr>
              <a:t> – weekly or fortnightly is fine.</a:t>
            </a:r>
          </a:p>
          <a:p>
            <a:pPr marL="285750" indent="-285750" defTabSz="914400" eaLnBrk="0" fontAlgn="base" hangingPunct="0">
              <a:lnSpc>
                <a:spcPct val="150000"/>
              </a:lnSpc>
              <a:spcBef>
                <a:spcPct val="0"/>
              </a:spcBef>
              <a:spcAft>
                <a:spcPct val="0"/>
              </a:spcAft>
              <a:buFont typeface="Arial" panose="020B0604020202020204" pitchFamily="34" charset="0"/>
              <a:buChar char="•"/>
            </a:pPr>
            <a:r>
              <a:rPr lang="en-US" altLang="en-US" sz="1800" dirty="0">
                <a:solidFill>
                  <a:srgbClr val="F8F5F4"/>
                </a:solidFill>
                <a:latin typeface="Century Gothic" panose="020B0502020202020204" pitchFamily="34" charset="0"/>
              </a:rPr>
              <a:t>Skip replies.</a:t>
            </a:r>
          </a:p>
        </p:txBody>
      </p:sp>
    </p:spTree>
    <p:extLst>
      <p:ext uri="{BB962C8B-B14F-4D97-AF65-F5344CB8AC3E}">
        <p14:creationId xmlns:p14="http://schemas.microsoft.com/office/powerpoint/2010/main" val="2091437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C5CCC-CA68-1BDA-921A-4FFA5647FB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7AA5E7-77DF-745F-5E82-F1289BB174AA}"/>
              </a:ext>
            </a:extLst>
          </p:cNvPr>
          <p:cNvSpPr>
            <a:spLocks noGrp="1"/>
          </p:cNvSpPr>
          <p:nvPr>
            <p:ph type="title"/>
          </p:nvPr>
        </p:nvSpPr>
        <p:spPr>
          <a:xfrm>
            <a:off x="609600" y="274638"/>
            <a:ext cx="8580120" cy="1143000"/>
          </a:xfrm>
        </p:spPr>
        <p:txBody>
          <a:bodyPr>
            <a:normAutofit/>
          </a:bodyPr>
          <a:lstStyle/>
          <a:p>
            <a:r>
              <a:rPr lang="en-AU" dirty="0"/>
              <a:t>Question</a:t>
            </a:r>
            <a:endParaRPr dirty="0"/>
          </a:p>
        </p:txBody>
      </p:sp>
      <p:sp>
        <p:nvSpPr>
          <p:cNvPr id="3" name="Content Placeholder 2">
            <a:extLst>
              <a:ext uri="{FF2B5EF4-FFF2-40B4-BE49-F238E27FC236}">
                <a16:creationId xmlns:a16="http://schemas.microsoft.com/office/drawing/2014/main" id="{C3DF7BC4-CE36-E67A-FA4E-3CA149C4CC19}"/>
              </a:ext>
            </a:extLst>
          </p:cNvPr>
          <p:cNvSpPr>
            <a:spLocks noGrp="1"/>
          </p:cNvSpPr>
          <p:nvPr>
            <p:ph idx="1"/>
          </p:nvPr>
        </p:nvSpPr>
        <p:spPr>
          <a:xfrm>
            <a:off x="609601" y="1600202"/>
            <a:ext cx="8338456" cy="3609108"/>
          </a:xfrm>
        </p:spPr>
        <p:txBody>
          <a:bodyPr anchor="ctr">
            <a:normAutofit/>
          </a:bodyPr>
          <a:lstStyle/>
          <a:p>
            <a:pPr marL="0" lvl="0" indent="0">
              <a:buNone/>
            </a:pPr>
            <a:r>
              <a:rPr lang="en-US" sz="4000" b="1" dirty="0"/>
              <a:t>Have you used LinkedIn before?</a:t>
            </a:r>
          </a:p>
        </p:txBody>
      </p:sp>
    </p:spTree>
    <p:extLst>
      <p:ext uri="{BB962C8B-B14F-4D97-AF65-F5344CB8AC3E}">
        <p14:creationId xmlns:p14="http://schemas.microsoft.com/office/powerpoint/2010/main" val="2703803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C3B60-7254-0A17-22C4-BB0199468B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B649E7-8D0B-3C9C-DEB7-F50EE01F71E7}"/>
              </a:ext>
            </a:extLst>
          </p:cNvPr>
          <p:cNvSpPr>
            <a:spLocks noGrp="1"/>
          </p:cNvSpPr>
          <p:nvPr>
            <p:ph type="title"/>
          </p:nvPr>
        </p:nvSpPr>
        <p:spPr/>
        <p:txBody>
          <a:bodyPr>
            <a:normAutofit/>
          </a:bodyPr>
          <a:lstStyle/>
          <a:p>
            <a:r>
              <a:rPr lang="en-US" dirty="0"/>
              <a:t>Example: Event post</a:t>
            </a:r>
          </a:p>
        </p:txBody>
      </p:sp>
      <p:pic>
        <p:nvPicPr>
          <p:cNvPr id="3074" name="Picture 2" descr="Cream background with dark purple accent. Circle photo of 2 people chatting at a cafe. PO and DIT logo at top. Text reads: Morning tea and meaningful inclusion. Free disability inclusion training for IDPwD! Where: UCity. When: Wed 3 Dec, 9:30am - 12pm.">
            <a:extLst>
              <a:ext uri="{FF2B5EF4-FFF2-40B4-BE49-F238E27FC236}">
                <a16:creationId xmlns:a16="http://schemas.microsoft.com/office/drawing/2014/main" id="{C9631A51-0D1B-FED0-3941-7CF222DB3A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773380"/>
            <a:ext cx="4553786" cy="3810001"/>
          </a:xfrm>
          <a:prstGeom prst="rect">
            <a:avLst/>
          </a:prstGeom>
          <a:ln w="38100">
            <a:solidFill>
              <a:srgbClr val="4C8C4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Picture 2" descr="LinkedIn post by JFA Purple Orange promoting free Disability Inclusion Training for IDPwD on Wednesday 3 December at U City Adelaide. The session includes a foundations course and morning tea, aimed at fostering understanding and inclusion. Registration link and hashtags included.">
            <a:extLst>
              <a:ext uri="{FF2B5EF4-FFF2-40B4-BE49-F238E27FC236}">
                <a16:creationId xmlns:a16="http://schemas.microsoft.com/office/drawing/2014/main" id="{D1B5C15C-B115-4261-E5C9-88AF67FCDE75}"/>
              </a:ext>
            </a:extLst>
          </p:cNvPr>
          <p:cNvPicPr>
            <a:picLocks noChangeAspect="1"/>
          </p:cNvPicPr>
          <p:nvPr/>
        </p:nvPicPr>
        <p:blipFill>
          <a:blip r:embed="rId4"/>
          <a:stretch>
            <a:fillRect/>
          </a:stretch>
        </p:blipFill>
        <p:spPr>
          <a:xfrm>
            <a:off x="5573159" y="1551708"/>
            <a:ext cx="4537027" cy="4510443"/>
          </a:xfrm>
          <a:prstGeom prst="rect">
            <a:avLst/>
          </a:prstGeom>
          <a:ln w="38100">
            <a:solidFill>
              <a:srgbClr val="4C8C4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858548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79FD23-3F03-59C8-563C-7EF7BCB295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687FA5-95AD-2E2D-EABE-8FF582A42590}"/>
              </a:ext>
            </a:extLst>
          </p:cNvPr>
          <p:cNvSpPr>
            <a:spLocks noGrp="1"/>
          </p:cNvSpPr>
          <p:nvPr>
            <p:ph type="title"/>
          </p:nvPr>
        </p:nvSpPr>
        <p:spPr/>
        <p:txBody>
          <a:bodyPr>
            <a:normAutofit/>
          </a:bodyPr>
          <a:lstStyle/>
          <a:p>
            <a:r>
              <a:rPr lang="en-US" dirty="0"/>
              <a:t>Example: Information sharing post</a:t>
            </a:r>
          </a:p>
        </p:txBody>
      </p:sp>
      <p:pic>
        <p:nvPicPr>
          <p:cNvPr id="5122" name="Picture 2" descr="Graphic showing two Sunflower lanyards with sunflower prints. One lanyard is labeled 'Support Sunflower' and worn by a white figure representing trained staff. The other is worn by a green figure representing a person with a hidden disability. Text reads 'Who wears the Sunflower?' and the logo for 'Hidden Disabilities' appears at the bottom.">
            <a:extLst>
              <a:ext uri="{FF2B5EF4-FFF2-40B4-BE49-F238E27FC236}">
                <a16:creationId xmlns:a16="http://schemas.microsoft.com/office/drawing/2014/main" id="{BF39D1AB-038B-D33B-9C84-B783DEE992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436" y="1850735"/>
            <a:ext cx="3524828" cy="3524828"/>
          </a:xfrm>
          <a:prstGeom prst="rect">
            <a:avLst/>
          </a:prstGeom>
          <a:ln w="38100">
            <a:solidFill>
              <a:srgbClr val="4C8C4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3" descr="LinkedIn post by Hidden Disabilities Sunflower explains that green lanyards signal non-visible disabilities, while white lanyards identify trained supporters. The initiative helps make spaces across Australia and New Zealand more inclusive. A link is provided to learn more">
            <a:extLst>
              <a:ext uri="{FF2B5EF4-FFF2-40B4-BE49-F238E27FC236}">
                <a16:creationId xmlns:a16="http://schemas.microsoft.com/office/drawing/2014/main" id="{2CC3DB4C-B7C0-8180-0E50-C33BA1BDB128}"/>
              </a:ext>
            </a:extLst>
          </p:cNvPr>
          <p:cNvPicPr>
            <a:picLocks noChangeAspect="1"/>
          </p:cNvPicPr>
          <p:nvPr/>
        </p:nvPicPr>
        <p:blipFill>
          <a:blip r:embed="rId4"/>
          <a:stretch>
            <a:fillRect/>
          </a:stretch>
        </p:blipFill>
        <p:spPr>
          <a:xfrm>
            <a:off x="4799446" y="1732972"/>
            <a:ext cx="5732811" cy="3760355"/>
          </a:xfrm>
          <a:prstGeom prst="rect">
            <a:avLst/>
          </a:prstGeom>
          <a:ln w="38100">
            <a:solidFill>
              <a:srgbClr val="4C8C4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398453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21FE0-0675-E66D-540D-91A62BF4D7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E30181-9FBA-4BB4-E7A2-2E0D81CF8C9F}"/>
              </a:ext>
            </a:extLst>
          </p:cNvPr>
          <p:cNvSpPr>
            <a:spLocks noGrp="1"/>
          </p:cNvSpPr>
          <p:nvPr>
            <p:ph type="title"/>
          </p:nvPr>
        </p:nvSpPr>
        <p:spPr>
          <a:xfrm>
            <a:off x="609600" y="274638"/>
            <a:ext cx="8580120" cy="1143000"/>
          </a:xfrm>
        </p:spPr>
        <p:txBody>
          <a:bodyPr>
            <a:normAutofit/>
          </a:bodyPr>
          <a:lstStyle/>
          <a:p>
            <a:r>
              <a:rPr lang="en-AU" dirty="0"/>
              <a:t>Question: Post ideas</a:t>
            </a:r>
            <a:endParaRPr dirty="0"/>
          </a:p>
        </p:txBody>
      </p:sp>
      <p:sp>
        <p:nvSpPr>
          <p:cNvPr id="3" name="Content Placeholder 2">
            <a:extLst>
              <a:ext uri="{FF2B5EF4-FFF2-40B4-BE49-F238E27FC236}">
                <a16:creationId xmlns:a16="http://schemas.microsoft.com/office/drawing/2014/main" id="{D5E76CD2-9FBD-E606-95AF-C94C8A1BDA49}"/>
              </a:ext>
            </a:extLst>
          </p:cNvPr>
          <p:cNvSpPr>
            <a:spLocks noGrp="1"/>
          </p:cNvSpPr>
          <p:nvPr>
            <p:ph idx="1"/>
          </p:nvPr>
        </p:nvSpPr>
        <p:spPr>
          <a:xfrm>
            <a:off x="609602" y="1600202"/>
            <a:ext cx="4831078" cy="3609108"/>
          </a:xfrm>
        </p:spPr>
        <p:txBody>
          <a:bodyPr anchor="ctr">
            <a:normAutofit/>
          </a:bodyPr>
          <a:lstStyle/>
          <a:p>
            <a:pPr marL="0" lvl="0" indent="0">
              <a:buNone/>
            </a:pPr>
            <a:r>
              <a:rPr lang="en-US" sz="4000" b="1" dirty="0"/>
              <a:t>What could you post about?</a:t>
            </a:r>
          </a:p>
        </p:txBody>
      </p:sp>
    </p:spTree>
    <p:extLst>
      <p:ext uri="{BB962C8B-B14F-4D97-AF65-F5344CB8AC3E}">
        <p14:creationId xmlns:p14="http://schemas.microsoft.com/office/powerpoint/2010/main" val="29568230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514BD-1A12-522F-F303-D058157B3A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116C06-0BE5-8A42-4A32-379E5EA481EA}"/>
              </a:ext>
            </a:extLst>
          </p:cNvPr>
          <p:cNvSpPr>
            <a:spLocks noGrp="1"/>
          </p:cNvSpPr>
          <p:nvPr>
            <p:ph type="title"/>
          </p:nvPr>
        </p:nvSpPr>
        <p:spPr/>
        <p:txBody>
          <a:bodyPr>
            <a:normAutofit/>
          </a:bodyPr>
          <a:lstStyle/>
          <a:p>
            <a:r>
              <a:rPr lang="en-US" dirty="0"/>
              <a:t>Using LinkedIn messaging</a:t>
            </a:r>
          </a:p>
        </p:txBody>
      </p:sp>
      <p:sp>
        <p:nvSpPr>
          <p:cNvPr id="3" name="Content Placeholder 2">
            <a:extLst>
              <a:ext uri="{FF2B5EF4-FFF2-40B4-BE49-F238E27FC236}">
                <a16:creationId xmlns:a16="http://schemas.microsoft.com/office/drawing/2014/main" id="{0E523C77-7390-97A0-B0FD-6D6DCD6B4ADF}"/>
              </a:ext>
            </a:extLst>
          </p:cNvPr>
          <p:cNvSpPr>
            <a:spLocks noGrp="1"/>
          </p:cNvSpPr>
          <p:nvPr>
            <p:ph idx="1"/>
          </p:nvPr>
        </p:nvSpPr>
        <p:spPr>
          <a:xfrm>
            <a:off x="609600" y="1600201"/>
            <a:ext cx="9178344" cy="4525963"/>
          </a:xfrm>
        </p:spPr>
        <p:txBody>
          <a:bodyPr/>
          <a:lstStyle/>
          <a:p>
            <a:pPr>
              <a:lnSpc>
                <a:spcPct val="150000"/>
              </a:lnSpc>
            </a:pPr>
            <a:r>
              <a:rPr lang="en-US" dirty="0"/>
              <a:t>On a free account, you can message your direct connections.</a:t>
            </a:r>
            <a:endParaRPr lang="en-AU" dirty="0"/>
          </a:p>
          <a:p>
            <a:pPr>
              <a:lnSpc>
                <a:spcPct val="150000"/>
              </a:lnSpc>
            </a:pPr>
            <a:r>
              <a:rPr lang="en-US" dirty="0"/>
              <a:t>On a premium account, you can also send “InMail” to people you're not connected with.</a:t>
            </a:r>
          </a:p>
          <a:p>
            <a:pPr>
              <a:lnSpc>
                <a:spcPct val="150000"/>
              </a:lnSpc>
            </a:pPr>
            <a:r>
              <a:rPr lang="en-US" dirty="0"/>
              <a:t>You may paid messages called sponsored messages – labeled with ‘Sponsored’.</a:t>
            </a:r>
            <a:endParaRPr lang="en-AU" dirty="0"/>
          </a:p>
          <a:p>
            <a:pPr marL="0" lvl="0" indent="0">
              <a:lnSpc>
                <a:spcPct val="150000"/>
              </a:lnSpc>
              <a:buNone/>
            </a:pPr>
            <a:endParaRPr lang="en-AU" dirty="0"/>
          </a:p>
        </p:txBody>
      </p:sp>
      <p:sp>
        <p:nvSpPr>
          <p:cNvPr id="4" name="Oval 3">
            <a:extLst>
              <a:ext uri="{FF2B5EF4-FFF2-40B4-BE49-F238E27FC236}">
                <a16:creationId xmlns:a16="http://schemas.microsoft.com/office/drawing/2014/main" id="{B9F9B209-9B3D-0128-FF39-99603171F6D8}"/>
              </a:ext>
              <a:ext uri="{C183D7F6-B498-43B3-948B-1728B52AA6E4}">
                <adec:decorative xmlns:adec="http://schemas.microsoft.com/office/drawing/2017/decorative" val="1"/>
              </a:ext>
            </a:extLst>
          </p:cNvPr>
          <p:cNvSpPr/>
          <p:nvPr/>
        </p:nvSpPr>
        <p:spPr>
          <a:xfrm>
            <a:off x="9078409" y="166780"/>
            <a:ext cx="2954215" cy="2954215"/>
          </a:xfrm>
          <a:prstGeom prst="ellipse">
            <a:avLst/>
          </a:prstGeom>
          <a:solidFill>
            <a:srgbClr val="512F8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Graphic 5" descr="Chat bubble with solid fill">
            <a:extLst>
              <a:ext uri="{FF2B5EF4-FFF2-40B4-BE49-F238E27FC236}">
                <a16:creationId xmlns:a16="http://schemas.microsoft.com/office/drawing/2014/main" id="{C588139A-4959-48A1-7DAE-F18169C6F0C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75516" y="563887"/>
            <a:ext cx="2160000" cy="2160000"/>
          </a:xfrm>
          <a:prstGeom prst="rect">
            <a:avLst/>
          </a:prstGeom>
        </p:spPr>
      </p:pic>
    </p:spTree>
    <p:extLst>
      <p:ext uri="{BB962C8B-B14F-4D97-AF65-F5344CB8AC3E}">
        <p14:creationId xmlns:p14="http://schemas.microsoft.com/office/powerpoint/2010/main" val="319485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1502F-B186-AF05-434A-F5801F94DC9B}"/>
              </a:ext>
            </a:extLst>
          </p:cNvPr>
          <p:cNvSpPr>
            <a:spLocks noGrp="1"/>
          </p:cNvSpPr>
          <p:nvPr>
            <p:ph type="title"/>
          </p:nvPr>
        </p:nvSpPr>
        <p:spPr/>
        <p:txBody>
          <a:bodyPr>
            <a:normAutofit/>
          </a:bodyPr>
          <a:lstStyle/>
          <a:p>
            <a:r>
              <a:rPr lang="en-AU" dirty="0"/>
              <a:t>Respectful and safe LinkedIn messaging</a:t>
            </a:r>
            <a:endParaRPr lang="en-US" dirty="0"/>
          </a:p>
        </p:txBody>
      </p:sp>
      <p:sp>
        <p:nvSpPr>
          <p:cNvPr id="3" name="Content Placeholder 2">
            <a:extLst>
              <a:ext uri="{FF2B5EF4-FFF2-40B4-BE49-F238E27FC236}">
                <a16:creationId xmlns:a16="http://schemas.microsoft.com/office/drawing/2014/main" id="{31574F8B-26D0-54EC-9F49-63CCA0EAD39B}"/>
              </a:ext>
            </a:extLst>
          </p:cNvPr>
          <p:cNvSpPr>
            <a:spLocks noGrp="1"/>
          </p:cNvSpPr>
          <p:nvPr>
            <p:ph idx="1"/>
          </p:nvPr>
        </p:nvSpPr>
        <p:spPr>
          <a:xfrm>
            <a:off x="609600" y="1600201"/>
            <a:ext cx="9448800" cy="4525963"/>
          </a:xfrm>
        </p:spPr>
        <p:txBody>
          <a:bodyPr>
            <a:normAutofit fontScale="92500" lnSpcReduction="10000"/>
          </a:bodyPr>
          <a:lstStyle/>
          <a:p>
            <a:pPr>
              <a:lnSpc>
                <a:spcPct val="170000"/>
              </a:lnSpc>
            </a:pPr>
            <a:r>
              <a:rPr lang="en-AU" sz="2000" b="1" dirty="0"/>
              <a:t>Be clear and get consent. </a:t>
            </a:r>
            <a:endParaRPr lang="en-AU" sz="2000" dirty="0"/>
          </a:p>
          <a:p>
            <a:pPr lvl="1">
              <a:lnSpc>
                <a:spcPct val="170000"/>
              </a:lnSpc>
            </a:pPr>
            <a:r>
              <a:rPr lang="en-AU" sz="2000" dirty="0"/>
              <a:t>Script: “Hi Sam, I enjoyed your post on accessible events. Do you mind if I ask you a quick question about captions?”</a:t>
            </a:r>
          </a:p>
          <a:p>
            <a:pPr>
              <a:lnSpc>
                <a:spcPct val="170000"/>
              </a:lnSpc>
            </a:pPr>
            <a:r>
              <a:rPr lang="en-AU" sz="2000" b="1" dirty="0"/>
              <a:t>Set boundaries and keep it professional. </a:t>
            </a:r>
            <a:endParaRPr lang="en-AU" sz="2000" dirty="0"/>
          </a:p>
          <a:p>
            <a:pPr lvl="1">
              <a:lnSpc>
                <a:spcPct val="170000"/>
              </a:lnSpc>
            </a:pPr>
            <a:r>
              <a:rPr lang="en-AU" sz="2000" dirty="0"/>
              <a:t>Script: “Thanks for the info. I think I have everything I need. Thank you for your time.”</a:t>
            </a:r>
          </a:p>
          <a:p>
            <a:pPr>
              <a:lnSpc>
                <a:spcPct val="170000"/>
              </a:lnSpc>
            </a:pPr>
            <a:r>
              <a:rPr lang="en-AU" sz="2000" b="1" dirty="0"/>
              <a:t>Protect privacy and safety. </a:t>
            </a:r>
          </a:p>
          <a:p>
            <a:pPr lvl="1">
              <a:lnSpc>
                <a:spcPct val="170000"/>
              </a:lnSpc>
            </a:pPr>
            <a:r>
              <a:rPr lang="en-AU" sz="2000" dirty="0"/>
              <a:t>Script: “I’m not comfortable sharing that. I’ll end the conversation here.”</a:t>
            </a:r>
          </a:p>
        </p:txBody>
      </p:sp>
    </p:spTree>
    <p:extLst>
      <p:ext uri="{BB962C8B-B14F-4D97-AF65-F5344CB8AC3E}">
        <p14:creationId xmlns:p14="http://schemas.microsoft.com/office/powerpoint/2010/main" val="3848809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9DC8C-F41F-327A-476D-6DF4A8D7A1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553282-1DEE-4C0B-7716-BC61B56DC80D}"/>
              </a:ext>
            </a:extLst>
          </p:cNvPr>
          <p:cNvSpPr>
            <a:spLocks noGrp="1"/>
          </p:cNvSpPr>
          <p:nvPr>
            <p:ph type="title"/>
          </p:nvPr>
        </p:nvSpPr>
        <p:spPr/>
        <p:txBody>
          <a:bodyPr>
            <a:normAutofit/>
          </a:bodyPr>
          <a:lstStyle/>
          <a:p>
            <a:r>
              <a:rPr lang="en-US" dirty="0"/>
              <a:t>LinkedIn accessibility features</a:t>
            </a:r>
          </a:p>
        </p:txBody>
      </p:sp>
      <p:sp>
        <p:nvSpPr>
          <p:cNvPr id="5" name="Rectangle 2">
            <a:extLst>
              <a:ext uri="{FF2B5EF4-FFF2-40B4-BE49-F238E27FC236}">
                <a16:creationId xmlns:a16="http://schemas.microsoft.com/office/drawing/2014/main" id="{29312E82-0270-5F72-EA1E-D87FC1040BA0}"/>
              </a:ext>
            </a:extLst>
          </p:cNvPr>
          <p:cNvSpPr>
            <a:spLocks noGrp="1" noChangeArrowheads="1"/>
          </p:cNvSpPr>
          <p:nvPr>
            <p:ph idx="1"/>
          </p:nvPr>
        </p:nvSpPr>
        <p:spPr bwMode="auto">
          <a:xfrm>
            <a:off x="609600" y="1855978"/>
            <a:ext cx="8689145" cy="2595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defTabSz="914400" eaLnBrk="0" fontAlgn="base" hangingPunct="0">
              <a:lnSpc>
                <a:spcPct val="150000"/>
              </a:lnSpc>
              <a:spcBef>
                <a:spcPct val="0"/>
              </a:spcBef>
              <a:spcAft>
                <a:spcPct val="0"/>
              </a:spcAft>
              <a:buClrTx/>
              <a:buSzTx/>
              <a:tabLst/>
            </a:pPr>
            <a:r>
              <a:rPr lang="en-US" altLang="en-US" sz="2800" dirty="0"/>
              <a:t>Screen reader support across core tasks. </a:t>
            </a:r>
          </a:p>
          <a:p>
            <a:pPr marR="0" lvl="0" defTabSz="914400" eaLnBrk="0" fontAlgn="base" hangingPunct="0">
              <a:lnSpc>
                <a:spcPct val="150000"/>
              </a:lnSpc>
              <a:spcBef>
                <a:spcPct val="0"/>
              </a:spcBef>
              <a:spcAft>
                <a:spcPct val="0"/>
              </a:spcAft>
              <a:buClrTx/>
              <a:buSzTx/>
              <a:tabLst/>
            </a:pPr>
            <a:r>
              <a:rPr lang="en-US" altLang="en-US" sz="2800" dirty="0"/>
              <a:t>Alt text for images. </a:t>
            </a:r>
          </a:p>
          <a:p>
            <a:pPr marR="0" lvl="0" defTabSz="914400" eaLnBrk="0" fontAlgn="base" hangingPunct="0">
              <a:lnSpc>
                <a:spcPct val="150000"/>
              </a:lnSpc>
              <a:spcBef>
                <a:spcPct val="0"/>
              </a:spcBef>
              <a:spcAft>
                <a:spcPct val="0"/>
              </a:spcAft>
              <a:buClrTx/>
              <a:buSzTx/>
              <a:tabLst/>
            </a:pPr>
            <a:r>
              <a:rPr lang="en-US" altLang="en-US" sz="2800" dirty="0"/>
              <a:t>Captions for video. </a:t>
            </a:r>
          </a:p>
          <a:p>
            <a:pPr marR="0" lvl="0" defTabSz="914400" eaLnBrk="0" fontAlgn="base" hangingPunct="0">
              <a:lnSpc>
                <a:spcPct val="150000"/>
              </a:lnSpc>
              <a:spcBef>
                <a:spcPct val="0"/>
              </a:spcBef>
              <a:spcAft>
                <a:spcPct val="0"/>
              </a:spcAft>
              <a:buClrTx/>
              <a:buSzTx/>
              <a:tabLst/>
            </a:pPr>
            <a:r>
              <a:rPr lang="en-US" altLang="en-US" sz="2800" dirty="0"/>
              <a:t>Live visual assistance. </a:t>
            </a:r>
          </a:p>
        </p:txBody>
      </p:sp>
      <p:sp>
        <p:nvSpPr>
          <p:cNvPr id="6" name="Content Placeholder 2">
            <a:extLst>
              <a:ext uri="{FF2B5EF4-FFF2-40B4-BE49-F238E27FC236}">
                <a16:creationId xmlns:a16="http://schemas.microsoft.com/office/drawing/2014/main" id="{A305FE8D-EED1-6B7D-F43D-FAFD9B626B5B}"/>
              </a:ext>
            </a:extLst>
          </p:cNvPr>
          <p:cNvSpPr txBox="1">
            <a:spLocks/>
          </p:cNvSpPr>
          <p:nvPr/>
        </p:nvSpPr>
        <p:spPr>
          <a:xfrm>
            <a:off x="609600" y="5525037"/>
            <a:ext cx="7467600" cy="751072"/>
          </a:xfrm>
          <a:prstGeom prst="roundRect">
            <a:avLst/>
          </a:prstGeom>
          <a:solidFill>
            <a:srgbClr val="98BE89"/>
          </a:solidFill>
        </p:spPr>
        <p:txBody>
          <a:bodyPr vert="horz" lIns="91440" tIns="45720" rIns="91440" bIns="45720" rtlCol="0">
            <a:normAutofit/>
          </a:bodyPr>
          <a:lstStyle>
            <a:lvl1pPr marL="342900" indent="-342900" algn="l" defTabSz="457200" rtl="0" eaLnBrk="1" latinLnBrk="0" hangingPunct="1">
              <a:spcBef>
                <a:spcPts val="900"/>
              </a:spcBef>
              <a:buFont typeface="Arial"/>
              <a:buChar char="•"/>
              <a:defRPr sz="3000" kern="1200">
                <a:solidFill>
                  <a:schemeClr val="tx1"/>
                </a:solidFill>
                <a:latin typeface="Century Gothic" panose="020B0502020202020204" pitchFamily="34" charset="0"/>
                <a:ea typeface="+mn-ea"/>
                <a:cs typeface="+mn-cs"/>
              </a:defRPr>
            </a:lvl1pPr>
            <a:lvl2pPr marL="742950" indent="-285750" algn="l" defTabSz="457200" rtl="0" eaLnBrk="1" latinLnBrk="0" hangingPunct="1">
              <a:spcBef>
                <a:spcPts val="900"/>
              </a:spcBef>
              <a:buFont typeface="Arial"/>
              <a:buChar char="–"/>
              <a:defRPr sz="2800" kern="1200">
                <a:solidFill>
                  <a:schemeClr val="tx1"/>
                </a:solidFill>
                <a:latin typeface="Century Gothic" panose="020B0502020202020204" pitchFamily="34" charset="0"/>
                <a:ea typeface="+mn-ea"/>
                <a:cs typeface="+mn-cs"/>
              </a:defRPr>
            </a:lvl2pPr>
            <a:lvl3pPr marL="1143000" indent="-228600" algn="l" defTabSz="457200" rtl="0" eaLnBrk="1" latinLnBrk="0" hangingPunct="1">
              <a:spcBef>
                <a:spcPts val="900"/>
              </a:spcBef>
              <a:buFont typeface="Arial"/>
              <a:buChar char="•"/>
              <a:defRPr sz="2400" kern="1200">
                <a:solidFill>
                  <a:schemeClr val="tx1"/>
                </a:solidFill>
                <a:latin typeface="Century Gothic" panose="020B0502020202020204" pitchFamily="34" charset="0"/>
                <a:ea typeface="+mn-ea"/>
                <a:cs typeface="+mn-cs"/>
              </a:defRPr>
            </a:lvl3pPr>
            <a:lvl4pPr marL="1600200" indent="-228600" algn="l" defTabSz="457200" rtl="0" eaLnBrk="1" latinLnBrk="0" hangingPunct="1">
              <a:spcBef>
                <a:spcPts val="900"/>
              </a:spcBef>
              <a:buFont typeface="Arial"/>
              <a:buChar char="–"/>
              <a:defRPr sz="2000" kern="1200">
                <a:solidFill>
                  <a:schemeClr val="tx1"/>
                </a:solidFill>
                <a:latin typeface="Century Gothic" panose="020B0502020202020204" pitchFamily="34" charset="0"/>
                <a:ea typeface="+mn-ea"/>
                <a:cs typeface="+mn-cs"/>
              </a:defRPr>
            </a:lvl4pPr>
            <a:lvl5pPr marL="2057400" indent="-228600" algn="l" defTabSz="457200" rtl="0" eaLnBrk="1" latinLnBrk="0" hangingPunct="1">
              <a:spcBef>
                <a:spcPts val="900"/>
              </a:spcBef>
              <a:buFont typeface="Arial"/>
              <a:buChar char="»"/>
              <a:defRPr sz="2000" kern="1200">
                <a:solidFill>
                  <a:schemeClr val="tx1"/>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50000"/>
              </a:lnSpc>
              <a:buFont typeface="Arial"/>
              <a:buNone/>
            </a:pPr>
            <a:r>
              <a:rPr lang="en-AU" sz="2000" b="1" dirty="0">
                <a:hlinkClick r:id="rId3"/>
              </a:rPr>
              <a:t>Read more</a:t>
            </a:r>
            <a:r>
              <a:rPr lang="en-AU" sz="2000" b="1" dirty="0"/>
              <a:t> about LinkedIn’s accessibility features.</a:t>
            </a:r>
            <a:endParaRPr lang="en-US" sz="2000" b="1" dirty="0"/>
          </a:p>
        </p:txBody>
      </p:sp>
      <p:pic>
        <p:nvPicPr>
          <p:cNvPr id="8" name="Graphic 7" descr="Cursor with solid fill">
            <a:extLst>
              <a:ext uri="{FF2B5EF4-FFF2-40B4-BE49-F238E27FC236}">
                <a16:creationId xmlns:a16="http://schemas.microsoft.com/office/drawing/2014/main" id="{300FD4F1-F484-8D50-A820-3AE805C970D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4984956">
            <a:off x="277091" y="5714208"/>
            <a:ext cx="914400" cy="914400"/>
          </a:xfrm>
          <a:prstGeom prst="rect">
            <a:avLst/>
          </a:prstGeom>
        </p:spPr>
      </p:pic>
      <p:sp>
        <p:nvSpPr>
          <p:cNvPr id="3" name="Oval 2">
            <a:extLst>
              <a:ext uri="{FF2B5EF4-FFF2-40B4-BE49-F238E27FC236}">
                <a16:creationId xmlns:a16="http://schemas.microsoft.com/office/drawing/2014/main" id="{785C3ECD-9DE9-2EE3-88EE-E6F78C7D6204}"/>
              </a:ext>
              <a:ext uri="{C183D7F6-B498-43B3-948B-1728B52AA6E4}">
                <adec:decorative xmlns:adec="http://schemas.microsoft.com/office/drawing/2017/decorative" val="1"/>
              </a:ext>
            </a:extLst>
          </p:cNvPr>
          <p:cNvSpPr/>
          <p:nvPr/>
        </p:nvSpPr>
        <p:spPr>
          <a:xfrm>
            <a:off x="9078409" y="166780"/>
            <a:ext cx="2954215" cy="2954215"/>
          </a:xfrm>
          <a:prstGeom prst="ellipse">
            <a:avLst/>
          </a:prstGeom>
          <a:solidFill>
            <a:srgbClr val="512F8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Graphic 6" descr="Subtitles outline">
            <a:extLst>
              <a:ext uri="{FF2B5EF4-FFF2-40B4-BE49-F238E27FC236}">
                <a16:creationId xmlns:a16="http://schemas.microsoft.com/office/drawing/2014/main" id="{8E73BAC8-6935-3028-D68B-56171DF7FC0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75516" y="634236"/>
            <a:ext cx="2160000" cy="2160000"/>
          </a:xfrm>
          <a:prstGeom prst="rect">
            <a:avLst/>
          </a:prstGeom>
        </p:spPr>
      </p:pic>
    </p:spTree>
    <p:extLst>
      <p:ext uri="{BB962C8B-B14F-4D97-AF65-F5344CB8AC3E}">
        <p14:creationId xmlns:p14="http://schemas.microsoft.com/office/powerpoint/2010/main" val="37275681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01225-1262-224B-265C-56740C5A670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41C54B7-692D-4270-0808-967ED2CC4FDD}"/>
              </a:ext>
            </a:extLst>
          </p:cNvPr>
          <p:cNvSpPr>
            <a:spLocks noGrp="1"/>
          </p:cNvSpPr>
          <p:nvPr>
            <p:ph type="title" idx="4294967295"/>
          </p:nvPr>
        </p:nvSpPr>
        <p:spPr>
          <a:xfrm>
            <a:off x="963613" y="2459038"/>
            <a:ext cx="6513512" cy="19399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AU" sz="5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Finding opportunities</a:t>
            </a:r>
          </a:p>
        </p:txBody>
      </p:sp>
    </p:spTree>
    <p:extLst>
      <p:ext uri="{BB962C8B-B14F-4D97-AF65-F5344CB8AC3E}">
        <p14:creationId xmlns:p14="http://schemas.microsoft.com/office/powerpoint/2010/main" val="14043000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BCC88-A6AA-3CD7-7021-2C43E0A8A4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6A916C-8F40-A661-0A52-206592086BAD}"/>
              </a:ext>
            </a:extLst>
          </p:cNvPr>
          <p:cNvSpPr>
            <a:spLocks noGrp="1"/>
          </p:cNvSpPr>
          <p:nvPr>
            <p:ph type="title"/>
          </p:nvPr>
        </p:nvSpPr>
        <p:spPr/>
        <p:txBody>
          <a:bodyPr>
            <a:normAutofit/>
          </a:bodyPr>
          <a:lstStyle/>
          <a:p>
            <a:r>
              <a:rPr lang="en-US" dirty="0"/>
              <a:t>Finding job opportunities: Step 1</a:t>
            </a:r>
          </a:p>
        </p:txBody>
      </p:sp>
      <p:grpSp>
        <p:nvGrpSpPr>
          <p:cNvPr id="3" name="Group 2" descr="Screenshot of the LinkedIn top navigation bar. A red box highlights the 'Jobs' tab, represented by a briefcase icon. Other visible icons include Home (1 notification), My Network (2), Messaging (1), and Notifications (21), along with the LinkedIn logo and a search bar on the left.">
            <a:extLst>
              <a:ext uri="{FF2B5EF4-FFF2-40B4-BE49-F238E27FC236}">
                <a16:creationId xmlns:a16="http://schemas.microsoft.com/office/drawing/2014/main" id="{9E95CDDE-9470-E6AF-790E-7817ADB281B1}"/>
              </a:ext>
            </a:extLst>
          </p:cNvPr>
          <p:cNvGrpSpPr/>
          <p:nvPr/>
        </p:nvGrpSpPr>
        <p:grpSpPr>
          <a:xfrm>
            <a:off x="609599" y="3328208"/>
            <a:ext cx="10027008" cy="697850"/>
            <a:chOff x="609599" y="3328208"/>
            <a:chExt cx="10027008" cy="697850"/>
          </a:xfrm>
        </p:grpSpPr>
        <p:pic>
          <p:nvPicPr>
            <p:cNvPr id="4" name="Picture 3">
              <a:extLst>
                <a:ext uri="{FF2B5EF4-FFF2-40B4-BE49-F238E27FC236}">
                  <a16:creationId xmlns:a16="http://schemas.microsoft.com/office/drawing/2014/main" id="{63B19ACB-87D6-59D0-1D0C-73D1AA56DC4E}"/>
                </a:ext>
              </a:extLst>
            </p:cNvPr>
            <p:cNvPicPr>
              <a:picLocks noChangeAspect="1"/>
            </p:cNvPicPr>
            <p:nvPr/>
          </p:nvPicPr>
          <p:blipFill>
            <a:blip r:embed="rId3"/>
            <a:stretch>
              <a:fillRect/>
            </a:stretch>
          </p:blipFill>
          <p:spPr>
            <a:xfrm>
              <a:off x="609599" y="3328208"/>
              <a:ext cx="10027008" cy="697850"/>
            </a:xfrm>
            <a:prstGeom prst="rect">
              <a:avLst/>
            </a:prstGeom>
            <a:ln w="38100">
              <a:solidFill>
                <a:srgbClr val="4C8C40"/>
              </a:solidFill>
            </a:ln>
            <a:effectLst>
              <a:outerShdw blurRad="50800" dist="38100" dir="2700000" algn="tl" rotWithShape="0">
                <a:prstClr val="black">
                  <a:alpha val="40000"/>
                </a:prstClr>
              </a:outerShdw>
            </a:effectLst>
          </p:spPr>
        </p:pic>
        <p:sp>
          <p:nvSpPr>
            <p:cNvPr id="7" name="Rectangle 6">
              <a:extLst>
                <a:ext uri="{FF2B5EF4-FFF2-40B4-BE49-F238E27FC236}">
                  <a16:creationId xmlns:a16="http://schemas.microsoft.com/office/drawing/2014/main" id="{86A5FD3D-78FB-71EA-D4AE-939807D689E0}"/>
                </a:ext>
              </a:extLst>
            </p:cNvPr>
            <p:cNvSpPr/>
            <p:nvPr/>
          </p:nvSpPr>
          <p:spPr>
            <a:xfrm>
              <a:off x="7901307" y="3328208"/>
              <a:ext cx="699353" cy="56532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B1FA1112-139C-3BCB-4269-3691CE0F295C}"/>
              </a:ext>
            </a:extLst>
          </p:cNvPr>
          <p:cNvSpPr txBox="1"/>
          <p:nvPr/>
        </p:nvSpPr>
        <p:spPr>
          <a:xfrm>
            <a:off x="609599" y="1708640"/>
            <a:ext cx="3538331" cy="923330"/>
          </a:xfrm>
          <a:prstGeom prst="rect">
            <a:avLst/>
          </a:prstGeom>
          <a:noFill/>
        </p:spPr>
        <p:txBody>
          <a:bodyPr wrap="square" rtlCol="0">
            <a:spAutoFit/>
          </a:bodyPr>
          <a:lstStyle/>
          <a:p>
            <a:r>
              <a:rPr lang="en-US" b="1" dirty="0">
                <a:latin typeface="Century Gothic" panose="020B0502020202020204" pitchFamily="34" charset="0"/>
              </a:rPr>
              <a:t>Step 1: </a:t>
            </a:r>
          </a:p>
          <a:p>
            <a:r>
              <a:rPr lang="en-AU" dirty="0">
                <a:latin typeface="Century Gothic" panose="020B0502020202020204" pitchFamily="34" charset="0"/>
              </a:rPr>
              <a:t>Click the ‘jobs’ (briefcase) icon in the top toolbar.</a:t>
            </a:r>
          </a:p>
        </p:txBody>
      </p:sp>
    </p:spTree>
    <p:extLst>
      <p:ext uri="{BB962C8B-B14F-4D97-AF65-F5344CB8AC3E}">
        <p14:creationId xmlns:p14="http://schemas.microsoft.com/office/powerpoint/2010/main" val="9963360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7103C-C61F-922D-A32D-9B46CC23E6DC}"/>
              </a:ext>
            </a:extLst>
          </p:cNvPr>
          <p:cNvSpPr>
            <a:spLocks noGrp="1"/>
          </p:cNvSpPr>
          <p:nvPr>
            <p:ph type="title"/>
          </p:nvPr>
        </p:nvSpPr>
        <p:spPr/>
        <p:txBody>
          <a:bodyPr/>
          <a:lstStyle/>
          <a:p>
            <a:r>
              <a:rPr lang="en-US" dirty="0"/>
              <a:t>Finding job opportunities: Step 2</a:t>
            </a:r>
          </a:p>
        </p:txBody>
      </p:sp>
      <p:sp>
        <p:nvSpPr>
          <p:cNvPr id="5" name="TextBox 4">
            <a:extLst>
              <a:ext uri="{FF2B5EF4-FFF2-40B4-BE49-F238E27FC236}">
                <a16:creationId xmlns:a16="http://schemas.microsoft.com/office/drawing/2014/main" id="{6CAE09FA-9281-5958-18FC-FC1225A2CB11}"/>
              </a:ext>
            </a:extLst>
          </p:cNvPr>
          <p:cNvSpPr txBox="1"/>
          <p:nvPr/>
        </p:nvSpPr>
        <p:spPr>
          <a:xfrm>
            <a:off x="609599" y="1708640"/>
            <a:ext cx="1762540" cy="923330"/>
          </a:xfrm>
          <a:prstGeom prst="rect">
            <a:avLst/>
          </a:prstGeom>
          <a:noFill/>
        </p:spPr>
        <p:txBody>
          <a:bodyPr wrap="square" rtlCol="0">
            <a:spAutoFit/>
          </a:bodyPr>
          <a:lstStyle/>
          <a:p>
            <a:r>
              <a:rPr lang="en-US" b="1" dirty="0">
                <a:latin typeface="Century Gothic" panose="020B0502020202020204" pitchFamily="34" charset="0"/>
              </a:rPr>
              <a:t>Step 2: </a:t>
            </a:r>
          </a:p>
          <a:p>
            <a:r>
              <a:rPr lang="en-AU" dirty="0">
                <a:latin typeface="Century Gothic" panose="020B0502020202020204" pitchFamily="34" charset="0"/>
              </a:rPr>
              <a:t>Set your preferences.</a:t>
            </a:r>
          </a:p>
        </p:txBody>
      </p:sp>
      <p:grpSp>
        <p:nvGrpSpPr>
          <p:cNvPr id="3" name="Group 2" descr="Screenshot of the LinkedIn Jobs section for Marissa Brown. Her profile is shown at the top with a banner image of a beach view through a rock arch. A red oval highlights the 'Preferences' option, located above 'My jobs', 'My Career Insights', 'Hire smarter with AI', and 'Manage job posts'.">
            <a:extLst>
              <a:ext uri="{FF2B5EF4-FFF2-40B4-BE49-F238E27FC236}">
                <a16:creationId xmlns:a16="http://schemas.microsoft.com/office/drawing/2014/main" id="{335549CD-D73A-5058-AC79-635A45960116}"/>
              </a:ext>
            </a:extLst>
          </p:cNvPr>
          <p:cNvGrpSpPr/>
          <p:nvPr/>
        </p:nvGrpSpPr>
        <p:grpSpPr>
          <a:xfrm>
            <a:off x="2237803" y="1557622"/>
            <a:ext cx="2842606" cy="4972049"/>
            <a:chOff x="2237803" y="1557622"/>
            <a:chExt cx="2842606" cy="4972049"/>
          </a:xfrm>
        </p:grpSpPr>
        <p:pic>
          <p:nvPicPr>
            <p:cNvPr id="4" name="Picture 3">
              <a:extLst>
                <a:ext uri="{FF2B5EF4-FFF2-40B4-BE49-F238E27FC236}">
                  <a16:creationId xmlns:a16="http://schemas.microsoft.com/office/drawing/2014/main" id="{9A3C9AAB-50AF-3C5D-3581-E1F35EA3902D}"/>
                </a:ext>
              </a:extLst>
            </p:cNvPr>
            <p:cNvPicPr>
              <a:picLocks noChangeAspect="1"/>
            </p:cNvPicPr>
            <p:nvPr/>
          </p:nvPicPr>
          <p:blipFill>
            <a:blip r:embed="rId2"/>
            <a:stretch>
              <a:fillRect/>
            </a:stretch>
          </p:blipFill>
          <p:spPr>
            <a:xfrm>
              <a:off x="2237803" y="1557622"/>
              <a:ext cx="2842606" cy="4972049"/>
            </a:xfrm>
            <a:prstGeom prst="rect">
              <a:avLst/>
            </a:prstGeom>
            <a:ln w="38100">
              <a:solidFill>
                <a:srgbClr val="4C8C40"/>
              </a:solidFill>
            </a:ln>
            <a:effectLst>
              <a:outerShdw blurRad="50800" dist="38100" dir="2700000" algn="tl" rotWithShape="0">
                <a:prstClr val="black">
                  <a:alpha val="40000"/>
                </a:prstClr>
              </a:outerShdw>
            </a:effectLst>
          </p:spPr>
        </p:pic>
        <p:sp>
          <p:nvSpPr>
            <p:cNvPr id="9" name="Oval 8">
              <a:extLst>
                <a:ext uri="{FF2B5EF4-FFF2-40B4-BE49-F238E27FC236}">
                  <a16:creationId xmlns:a16="http://schemas.microsoft.com/office/drawing/2014/main" id="{32B6D59A-3C76-C34F-C0EC-A51076EF4294}"/>
                </a:ext>
              </a:extLst>
            </p:cNvPr>
            <p:cNvSpPr/>
            <p:nvPr/>
          </p:nvSpPr>
          <p:spPr>
            <a:xfrm>
              <a:off x="2264307" y="3719796"/>
              <a:ext cx="1347691" cy="6477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7" name="Picture 6" descr="Screenshot of the LinkedIn Jobs section for Marissa Brown. Her profile is shown at the top with a banner image of a beach view through a rock arch. A red oval highlights the 'Preferences' option, located above 'My jobs', 'My Career Insights', 'Hire smarter with AI', and 'Manage job posts'.">
            <a:extLst>
              <a:ext uri="{FF2B5EF4-FFF2-40B4-BE49-F238E27FC236}">
                <a16:creationId xmlns:a16="http://schemas.microsoft.com/office/drawing/2014/main" id="{D2117BA0-854A-FD2C-26A9-37877D62CFF0}"/>
              </a:ext>
            </a:extLst>
          </p:cNvPr>
          <p:cNvPicPr>
            <a:picLocks noChangeAspect="1"/>
          </p:cNvPicPr>
          <p:nvPr/>
        </p:nvPicPr>
        <p:blipFill>
          <a:blip r:embed="rId3"/>
          <a:stretch>
            <a:fillRect/>
          </a:stretch>
        </p:blipFill>
        <p:spPr>
          <a:xfrm>
            <a:off x="5543856" y="1363947"/>
            <a:ext cx="4383837" cy="5165724"/>
          </a:xfrm>
          <a:prstGeom prst="rect">
            <a:avLst/>
          </a:prstGeom>
          <a:ln w="38100">
            <a:solidFill>
              <a:srgbClr val="4C8C4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959829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50F8EF4-D636-B164-0FE6-48D341A482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914D08-545E-72D0-972C-D17EE72D42A1}"/>
              </a:ext>
            </a:extLst>
          </p:cNvPr>
          <p:cNvSpPr>
            <a:spLocks noGrp="1"/>
          </p:cNvSpPr>
          <p:nvPr>
            <p:ph type="title"/>
          </p:nvPr>
        </p:nvSpPr>
        <p:spPr/>
        <p:txBody>
          <a:bodyPr>
            <a:normAutofit/>
          </a:bodyPr>
          <a:lstStyle/>
          <a:p>
            <a:r>
              <a:rPr lang="en-US" dirty="0"/>
              <a:t>Finding job opportunities: Step 3</a:t>
            </a:r>
          </a:p>
        </p:txBody>
      </p:sp>
      <p:sp>
        <p:nvSpPr>
          <p:cNvPr id="5" name="TextBox 4">
            <a:extLst>
              <a:ext uri="{FF2B5EF4-FFF2-40B4-BE49-F238E27FC236}">
                <a16:creationId xmlns:a16="http://schemas.microsoft.com/office/drawing/2014/main" id="{6A53BA63-54C5-2398-7B3C-8FCF8ADCD1FD}"/>
              </a:ext>
            </a:extLst>
          </p:cNvPr>
          <p:cNvSpPr txBox="1"/>
          <p:nvPr/>
        </p:nvSpPr>
        <p:spPr>
          <a:xfrm>
            <a:off x="609599" y="1708640"/>
            <a:ext cx="1616766" cy="1754326"/>
          </a:xfrm>
          <a:prstGeom prst="rect">
            <a:avLst/>
          </a:prstGeom>
          <a:noFill/>
        </p:spPr>
        <p:txBody>
          <a:bodyPr wrap="square" rtlCol="0">
            <a:spAutoFit/>
          </a:bodyPr>
          <a:lstStyle/>
          <a:p>
            <a:r>
              <a:rPr lang="en-US" b="1" dirty="0">
                <a:latin typeface="Century Gothic" panose="020B0502020202020204" pitchFamily="34" charset="0"/>
              </a:rPr>
              <a:t>Step 3: </a:t>
            </a:r>
          </a:p>
          <a:p>
            <a:r>
              <a:rPr lang="en-AU" dirty="0">
                <a:latin typeface="Century Gothic" panose="020B0502020202020204" pitchFamily="34" charset="0"/>
              </a:rPr>
              <a:t>Search for available jobs using the search bar.</a:t>
            </a:r>
          </a:p>
        </p:txBody>
      </p:sp>
      <p:grpSp>
        <p:nvGrpSpPr>
          <p:cNvPr id="3" name="Group 2" descr="Screenshot of LinkedIn's job search interface. A red box highlights the search bar with the placeholder text 'Describe the job you want'. Below it are suggested searches like 'Entry-level sales jobs in pharma', 'Remote senior software engineer', and 'Internships tackling climate issues'. The page heading reads: 'Welcome to the future of job search', encouraging users to describe their ideal role using skills, industries, or goals.">
            <a:extLst>
              <a:ext uri="{FF2B5EF4-FFF2-40B4-BE49-F238E27FC236}">
                <a16:creationId xmlns:a16="http://schemas.microsoft.com/office/drawing/2014/main" id="{BE15A0CE-8803-B12E-12FB-86B9683167C9}"/>
              </a:ext>
            </a:extLst>
          </p:cNvPr>
          <p:cNvGrpSpPr/>
          <p:nvPr/>
        </p:nvGrpSpPr>
        <p:grpSpPr>
          <a:xfrm>
            <a:off x="2891458" y="1623329"/>
            <a:ext cx="7124700" cy="4457700"/>
            <a:chOff x="2891458" y="1623329"/>
            <a:chExt cx="7124700" cy="4457700"/>
          </a:xfrm>
        </p:grpSpPr>
        <p:pic>
          <p:nvPicPr>
            <p:cNvPr id="4" name="Picture 3">
              <a:extLst>
                <a:ext uri="{FF2B5EF4-FFF2-40B4-BE49-F238E27FC236}">
                  <a16:creationId xmlns:a16="http://schemas.microsoft.com/office/drawing/2014/main" id="{BCCB484C-336E-531C-19A3-73253D1C9418}"/>
                </a:ext>
              </a:extLst>
            </p:cNvPr>
            <p:cNvPicPr>
              <a:picLocks noChangeAspect="1"/>
            </p:cNvPicPr>
            <p:nvPr/>
          </p:nvPicPr>
          <p:blipFill>
            <a:blip r:embed="rId4"/>
            <a:stretch>
              <a:fillRect/>
            </a:stretch>
          </p:blipFill>
          <p:spPr>
            <a:xfrm>
              <a:off x="2891458" y="1623329"/>
              <a:ext cx="7124700" cy="4457700"/>
            </a:xfrm>
            <a:prstGeom prst="rect">
              <a:avLst/>
            </a:prstGeom>
            <a:ln w="38100">
              <a:solidFill>
                <a:srgbClr val="4C8C40"/>
              </a:solidFill>
            </a:ln>
            <a:effectLst>
              <a:outerShdw blurRad="50800" dist="38100" dir="2700000" algn="tl" rotWithShape="0">
                <a:prstClr val="black">
                  <a:alpha val="40000"/>
                </a:prstClr>
              </a:outerShdw>
            </a:effectLst>
          </p:spPr>
        </p:pic>
        <p:sp>
          <p:nvSpPr>
            <p:cNvPr id="7" name="Rectangle 6">
              <a:extLst>
                <a:ext uri="{FF2B5EF4-FFF2-40B4-BE49-F238E27FC236}">
                  <a16:creationId xmlns:a16="http://schemas.microsoft.com/office/drawing/2014/main" id="{A9E2CCF4-CD6F-517E-950B-3A9D4C0DB8F2}"/>
                </a:ext>
              </a:extLst>
            </p:cNvPr>
            <p:cNvSpPr/>
            <p:nvPr/>
          </p:nvSpPr>
          <p:spPr>
            <a:xfrm>
              <a:off x="3528090" y="1708640"/>
              <a:ext cx="6488068" cy="56532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16011361"/>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E243AD8-E9E3-8EE0-D02A-485BD2886295}"/>
              </a:ext>
            </a:extLst>
          </p:cNvPr>
          <p:cNvSpPr>
            <a:spLocks noGrp="1"/>
          </p:cNvSpPr>
          <p:nvPr>
            <p:ph type="title" idx="4294967295"/>
          </p:nvPr>
        </p:nvSpPr>
        <p:spPr>
          <a:xfrm>
            <a:off x="963613" y="2459038"/>
            <a:ext cx="6513512" cy="19399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2500"/>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6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What is LinkedIn (and what it isn’t)?</a:t>
            </a:r>
          </a:p>
        </p:txBody>
      </p:sp>
    </p:spTree>
    <p:extLst>
      <p:ext uri="{BB962C8B-B14F-4D97-AF65-F5344CB8AC3E}">
        <p14:creationId xmlns:p14="http://schemas.microsoft.com/office/powerpoint/2010/main" val="11817769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E8224-61BA-75BD-36D2-1CCD79EFE2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2D8D05-17B1-B1FC-0AC0-58E0723B0513}"/>
              </a:ext>
            </a:extLst>
          </p:cNvPr>
          <p:cNvSpPr>
            <a:spLocks noGrp="1"/>
          </p:cNvSpPr>
          <p:nvPr>
            <p:ph type="title"/>
          </p:nvPr>
        </p:nvSpPr>
        <p:spPr/>
        <p:txBody>
          <a:bodyPr>
            <a:normAutofit/>
          </a:bodyPr>
          <a:lstStyle/>
          <a:p>
            <a:r>
              <a:rPr lang="en-US" dirty="0"/>
              <a:t>Finding job opportunities: Step 4 &amp; 5</a:t>
            </a:r>
          </a:p>
        </p:txBody>
      </p:sp>
      <p:sp>
        <p:nvSpPr>
          <p:cNvPr id="5" name="TextBox 4">
            <a:extLst>
              <a:ext uri="{FF2B5EF4-FFF2-40B4-BE49-F238E27FC236}">
                <a16:creationId xmlns:a16="http://schemas.microsoft.com/office/drawing/2014/main" id="{6ABC28D5-2137-32CB-D0F3-0A5D0FF016E2}"/>
              </a:ext>
            </a:extLst>
          </p:cNvPr>
          <p:cNvSpPr txBox="1"/>
          <p:nvPr/>
        </p:nvSpPr>
        <p:spPr>
          <a:xfrm>
            <a:off x="609600" y="1529134"/>
            <a:ext cx="1616766" cy="2308324"/>
          </a:xfrm>
          <a:prstGeom prst="rect">
            <a:avLst/>
          </a:prstGeom>
          <a:noFill/>
        </p:spPr>
        <p:txBody>
          <a:bodyPr wrap="square" rtlCol="0">
            <a:spAutoFit/>
          </a:bodyPr>
          <a:lstStyle/>
          <a:p>
            <a:r>
              <a:rPr lang="en-US" b="1" dirty="0">
                <a:latin typeface="Century Gothic" panose="020B0502020202020204" pitchFamily="34" charset="0"/>
              </a:rPr>
              <a:t>Step 4: </a:t>
            </a:r>
          </a:p>
          <a:p>
            <a:r>
              <a:rPr lang="en-AU" dirty="0">
                <a:latin typeface="Century Gothic" panose="020B0502020202020204" pitchFamily="34" charset="0"/>
              </a:rPr>
              <a:t>Click on the jobs you’re interested in and follow the application instructions.</a:t>
            </a:r>
          </a:p>
        </p:txBody>
      </p:sp>
      <p:sp>
        <p:nvSpPr>
          <p:cNvPr id="8" name="TextBox 7">
            <a:extLst>
              <a:ext uri="{FF2B5EF4-FFF2-40B4-BE49-F238E27FC236}">
                <a16:creationId xmlns:a16="http://schemas.microsoft.com/office/drawing/2014/main" id="{976C8A2F-AFD2-A53E-9B8C-F5D8924198C3}"/>
              </a:ext>
            </a:extLst>
          </p:cNvPr>
          <p:cNvSpPr txBox="1"/>
          <p:nvPr/>
        </p:nvSpPr>
        <p:spPr>
          <a:xfrm>
            <a:off x="609600" y="5494529"/>
            <a:ext cx="1616766" cy="1200329"/>
          </a:xfrm>
          <a:prstGeom prst="rect">
            <a:avLst/>
          </a:prstGeom>
          <a:noFill/>
        </p:spPr>
        <p:txBody>
          <a:bodyPr wrap="square" rtlCol="0">
            <a:spAutoFit/>
          </a:bodyPr>
          <a:lstStyle/>
          <a:p>
            <a:r>
              <a:rPr lang="en-US" b="1" dirty="0">
                <a:latin typeface="Century Gothic" panose="020B0502020202020204" pitchFamily="34" charset="0"/>
              </a:rPr>
              <a:t>Step 5: </a:t>
            </a:r>
          </a:p>
          <a:p>
            <a:r>
              <a:rPr lang="en-AU" dirty="0">
                <a:latin typeface="Century Gothic" panose="020B0502020202020204" pitchFamily="34" charset="0"/>
              </a:rPr>
              <a:t>Set up a job alert for similar jobs.</a:t>
            </a:r>
          </a:p>
        </p:txBody>
      </p:sp>
      <p:grpSp>
        <p:nvGrpSpPr>
          <p:cNvPr id="3" name="Group 2" descr="Screenshot of a LinkedIn job search results page for 'Internships tackling climate issues'. A listing for 'Conservation Internship - Zoos Victoria' is highlighted in both the left sidebar and the detailed job preview on the right. The job is located in Parkville, Victoria, Australia and includes tags like 'On-site' and 'Internship'. A banner confirms that the user's profile matches several required qualifications. At the bottom left, a blue toggle labeled 'Get job alerts for this search' is switched off.">
            <a:extLst>
              <a:ext uri="{FF2B5EF4-FFF2-40B4-BE49-F238E27FC236}">
                <a16:creationId xmlns:a16="http://schemas.microsoft.com/office/drawing/2014/main" id="{F4777978-9D0A-42F7-8FD2-3B1FF32459AA}"/>
              </a:ext>
            </a:extLst>
          </p:cNvPr>
          <p:cNvGrpSpPr/>
          <p:nvPr/>
        </p:nvGrpSpPr>
        <p:grpSpPr>
          <a:xfrm>
            <a:off x="2651940" y="1529134"/>
            <a:ext cx="6888119" cy="5165724"/>
            <a:chOff x="2651940" y="1529134"/>
            <a:chExt cx="6888119" cy="5165724"/>
          </a:xfrm>
        </p:grpSpPr>
        <p:pic>
          <p:nvPicPr>
            <p:cNvPr id="6" name="Picture 5">
              <a:extLst>
                <a:ext uri="{FF2B5EF4-FFF2-40B4-BE49-F238E27FC236}">
                  <a16:creationId xmlns:a16="http://schemas.microsoft.com/office/drawing/2014/main" id="{B996B022-4FF6-3DA4-75C7-E1460385308A}"/>
                </a:ext>
              </a:extLst>
            </p:cNvPr>
            <p:cNvPicPr>
              <a:picLocks noChangeAspect="1"/>
            </p:cNvPicPr>
            <p:nvPr/>
          </p:nvPicPr>
          <p:blipFill>
            <a:blip r:embed="rId2"/>
            <a:stretch>
              <a:fillRect/>
            </a:stretch>
          </p:blipFill>
          <p:spPr>
            <a:xfrm>
              <a:off x="2651940" y="1529134"/>
              <a:ext cx="6888119" cy="5054228"/>
            </a:xfrm>
            <a:prstGeom prst="rect">
              <a:avLst/>
            </a:prstGeom>
            <a:ln w="38100">
              <a:solidFill>
                <a:srgbClr val="4C8C40"/>
              </a:solidFill>
            </a:ln>
            <a:effectLst>
              <a:outerShdw blurRad="50800" dist="38100" dir="2700000" algn="tl" rotWithShape="0">
                <a:prstClr val="black">
                  <a:alpha val="40000"/>
                </a:prstClr>
              </a:outerShdw>
            </a:effectLst>
          </p:spPr>
        </p:pic>
        <p:sp>
          <p:nvSpPr>
            <p:cNvPr id="7" name="Rectangle 6">
              <a:extLst>
                <a:ext uri="{FF2B5EF4-FFF2-40B4-BE49-F238E27FC236}">
                  <a16:creationId xmlns:a16="http://schemas.microsoft.com/office/drawing/2014/main" id="{48DE571E-694F-D246-181C-55BADE7BD2FC}"/>
                </a:ext>
              </a:extLst>
            </p:cNvPr>
            <p:cNvSpPr/>
            <p:nvPr/>
          </p:nvSpPr>
          <p:spPr>
            <a:xfrm>
              <a:off x="2849217" y="3515285"/>
              <a:ext cx="2690192" cy="84468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1BA3BB1-FA05-7563-E2E9-6BA690203837}"/>
                </a:ext>
              </a:extLst>
            </p:cNvPr>
            <p:cNvSpPr/>
            <p:nvPr/>
          </p:nvSpPr>
          <p:spPr>
            <a:xfrm>
              <a:off x="2849217" y="6157725"/>
              <a:ext cx="2690192" cy="537133"/>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460585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19357-8AD5-F6DA-0749-8AE59D5567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F93773-01FE-A7BC-D6D9-42AEFC9FF26F}"/>
              </a:ext>
            </a:extLst>
          </p:cNvPr>
          <p:cNvSpPr>
            <a:spLocks noGrp="1"/>
          </p:cNvSpPr>
          <p:nvPr>
            <p:ph type="title"/>
          </p:nvPr>
        </p:nvSpPr>
        <p:spPr/>
        <p:txBody>
          <a:bodyPr>
            <a:normAutofit/>
          </a:bodyPr>
          <a:lstStyle/>
          <a:p>
            <a:r>
              <a:rPr lang="en-US" dirty="0"/>
              <a:t>Learning opportunities: LinkedIn learning</a:t>
            </a:r>
          </a:p>
        </p:txBody>
      </p:sp>
      <p:sp>
        <p:nvSpPr>
          <p:cNvPr id="3" name="Content Placeholder 2">
            <a:extLst>
              <a:ext uri="{FF2B5EF4-FFF2-40B4-BE49-F238E27FC236}">
                <a16:creationId xmlns:a16="http://schemas.microsoft.com/office/drawing/2014/main" id="{621F876B-CE76-C1D0-4E32-13A0A27EB981}"/>
              </a:ext>
            </a:extLst>
          </p:cNvPr>
          <p:cNvSpPr>
            <a:spLocks noGrp="1"/>
          </p:cNvSpPr>
          <p:nvPr>
            <p:ph idx="1"/>
          </p:nvPr>
        </p:nvSpPr>
        <p:spPr>
          <a:xfrm>
            <a:off x="609600" y="1600201"/>
            <a:ext cx="10155382" cy="4525963"/>
          </a:xfrm>
        </p:spPr>
        <p:txBody>
          <a:bodyPr/>
          <a:lstStyle/>
          <a:p>
            <a:pPr>
              <a:lnSpc>
                <a:spcPct val="150000"/>
              </a:lnSpc>
            </a:pPr>
            <a:r>
              <a:rPr lang="en-US" dirty="0"/>
              <a:t>A wide range of courses on many different topics.</a:t>
            </a:r>
          </a:p>
          <a:p>
            <a:pPr>
              <a:lnSpc>
                <a:spcPct val="150000"/>
              </a:lnSpc>
            </a:pPr>
            <a:r>
              <a:rPr lang="en-US" dirty="0"/>
              <a:t>A free one-month trial.</a:t>
            </a:r>
          </a:p>
          <a:p>
            <a:pPr>
              <a:lnSpc>
                <a:spcPct val="150000"/>
              </a:lnSpc>
            </a:pPr>
            <a:r>
              <a:rPr lang="en-US" dirty="0"/>
              <a:t>LinkedIn Learning may be free with a public library card – check with your library.</a:t>
            </a:r>
          </a:p>
        </p:txBody>
      </p:sp>
      <p:sp>
        <p:nvSpPr>
          <p:cNvPr id="4" name="Content Placeholder 2">
            <a:extLst>
              <a:ext uri="{FF2B5EF4-FFF2-40B4-BE49-F238E27FC236}">
                <a16:creationId xmlns:a16="http://schemas.microsoft.com/office/drawing/2014/main" id="{340E6977-4D5F-2598-5E0F-641D0B18EE25}"/>
              </a:ext>
            </a:extLst>
          </p:cNvPr>
          <p:cNvSpPr txBox="1">
            <a:spLocks/>
          </p:cNvSpPr>
          <p:nvPr/>
        </p:nvSpPr>
        <p:spPr>
          <a:xfrm>
            <a:off x="609599" y="5525037"/>
            <a:ext cx="7786255" cy="751072"/>
          </a:xfrm>
          <a:prstGeom prst="roundRect">
            <a:avLst/>
          </a:prstGeom>
          <a:solidFill>
            <a:srgbClr val="98BE89"/>
          </a:solidFill>
        </p:spPr>
        <p:txBody>
          <a:bodyPr vert="horz" lIns="91440" tIns="45720" rIns="91440" bIns="45720" rtlCol="0">
            <a:normAutofit/>
          </a:bodyPr>
          <a:lstStyle>
            <a:lvl1pPr marL="342900" indent="-342900" algn="l" defTabSz="457200" rtl="0" eaLnBrk="1" latinLnBrk="0" hangingPunct="1">
              <a:spcBef>
                <a:spcPts val="900"/>
              </a:spcBef>
              <a:buFont typeface="Arial"/>
              <a:buChar char="•"/>
              <a:defRPr sz="3000" kern="1200">
                <a:solidFill>
                  <a:schemeClr val="tx1"/>
                </a:solidFill>
                <a:latin typeface="Century Gothic" panose="020B0502020202020204" pitchFamily="34" charset="0"/>
                <a:ea typeface="+mn-ea"/>
                <a:cs typeface="+mn-cs"/>
              </a:defRPr>
            </a:lvl1pPr>
            <a:lvl2pPr marL="742950" indent="-285750" algn="l" defTabSz="457200" rtl="0" eaLnBrk="1" latinLnBrk="0" hangingPunct="1">
              <a:spcBef>
                <a:spcPts val="900"/>
              </a:spcBef>
              <a:buFont typeface="Arial"/>
              <a:buChar char="–"/>
              <a:defRPr sz="2800" kern="1200">
                <a:solidFill>
                  <a:schemeClr val="tx1"/>
                </a:solidFill>
                <a:latin typeface="Century Gothic" panose="020B0502020202020204" pitchFamily="34" charset="0"/>
                <a:ea typeface="+mn-ea"/>
                <a:cs typeface="+mn-cs"/>
              </a:defRPr>
            </a:lvl2pPr>
            <a:lvl3pPr marL="1143000" indent="-228600" algn="l" defTabSz="457200" rtl="0" eaLnBrk="1" latinLnBrk="0" hangingPunct="1">
              <a:spcBef>
                <a:spcPts val="900"/>
              </a:spcBef>
              <a:buFont typeface="Arial"/>
              <a:buChar char="•"/>
              <a:defRPr sz="2400" kern="1200">
                <a:solidFill>
                  <a:schemeClr val="tx1"/>
                </a:solidFill>
                <a:latin typeface="Century Gothic" panose="020B0502020202020204" pitchFamily="34" charset="0"/>
                <a:ea typeface="+mn-ea"/>
                <a:cs typeface="+mn-cs"/>
              </a:defRPr>
            </a:lvl3pPr>
            <a:lvl4pPr marL="1600200" indent="-228600" algn="l" defTabSz="457200" rtl="0" eaLnBrk="1" latinLnBrk="0" hangingPunct="1">
              <a:spcBef>
                <a:spcPts val="900"/>
              </a:spcBef>
              <a:buFont typeface="Arial"/>
              <a:buChar char="–"/>
              <a:defRPr sz="2000" kern="1200">
                <a:solidFill>
                  <a:schemeClr val="tx1"/>
                </a:solidFill>
                <a:latin typeface="Century Gothic" panose="020B0502020202020204" pitchFamily="34" charset="0"/>
                <a:ea typeface="+mn-ea"/>
                <a:cs typeface="+mn-cs"/>
              </a:defRPr>
            </a:lvl4pPr>
            <a:lvl5pPr marL="2057400" indent="-228600" algn="l" defTabSz="457200" rtl="0" eaLnBrk="1" latinLnBrk="0" hangingPunct="1">
              <a:spcBef>
                <a:spcPts val="900"/>
              </a:spcBef>
              <a:buFont typeface="Arial"/>
              <a:buChar char="»"/>
              <a:defRPr sz="2000" kern="1200">
                <a:solidFill>
                  <a:schemeClr val="tx1"/>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50000"/>
              </a:lnSpc>
              <a:buFont typeface="Arial"/>
              <a:buNone/>
            </a:pPr>
            <a:r>
              <a:rPr lang="en-AU" sz="2000" b="1" dirty="0">
                <a:hlinkClick r:id="rId2"/>
              </a:rPr>
              <a:t>Learn more</a:t>
            </a:r>
            <a:r>
              <a:rPr lang="en-AU" sz="2000" b="1" dirty="0"/>
              <a:t> about how to use LinkedIn (video tutorials).</a:t>
            </a:r>
            <a:endParaRPr lang="en-US" sz="2000" b="1" dirty="0"/>
          </a:p>
        </p:txBody>
      </p:sp>
      <p:pic>
        <p:nvPicPr>
          <p:cNvPr id="5" name="Graphic 4" descr="Cursor with solid fill">
            <a:extLst>
              <a:ext uri="{FF2B5EF4-FFF2-40B4-BE49-F238E27FC236}">
                <a16:creationId xmlns:a16="http://schemas.microsoft.com/office/drawing/2014/main" id="{FBE60881-5248-C663-9984-786D0464BD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984956">
            <a:off x="277091" y="5714208"/>
            <a:ext cx="914400" cy="914400"/>
          </a:xfrm>
          <a:prstGeom prst="rect">
            <a:avLst/>
          </a:prstGeom>
        </p:spPr>
      </p:pic>
    </p:spTree>
    <p:extLst>
      <p:ext uri="{BB962C8B-B14F-4D97-AF65-F5344CB8AC3E}">
        <p14:creationId xmlns:p14="http://schemas.microsoft.com/office/powerpoint/2010/main" val="8593987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0C52F6-2D72-03F8-6A1D-F7BE7885B7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37F1B6-02B2-5C14-1BD6-7010ADC148C3}"/>
              </a:ext>
            </a:extLst>
          </p:cNvPr>
          <p:cNvSpPr>
            <a:spLocks noGrp="1"/>
          </p:cNvSpPr>
          <p:nvPr>
            <p:ph type="title"/>
          </p:nvPr>
        </p:nvSpPr>
        <p:spPr/>
        <p:txBody>
          <a:bodyPr>
            <a:normAutofit/>
          </a:bodyPr>
          <a:lstStyle/>
          <a:p>
            <a:r>
              <a:rPr lang="en-US" dirty="0"/>
              <a:t>LinkedIn Learning: Free trial</a:t>
            </a:r>
          </a:p>
        </p:txBody>
      </p:sp>
      <p:pic>
        <p:nvPicPr>
          <p:cNvPr id="8" name="Picture 7" descr="Screenshot of the LinkedIn Learning homepage for user Marissa. The header encourages skill development with options to 'Start my free month' or 'Buy for my team'. The left sidebar includes menu items like Home, My Career Journey, My Library, Content, Hands-On Tech, and trending topics such as Leadership, AI, and Cybersecurity. Featured course recommendations for Marissa include 'Social Media Marketing Trends', 'AI and Digital Marketing Trends', 'Marketing on Instagram', 'Manager’s Guide to Building a Data Dashboard with ChatGPT', and 'Canva for Web Design Project'.">
            <a:extLst>
              <a:ext uri="{FF2B5EF4-FFF2-40B4-BE49-F238E27FC236}">
                <a16:creationId xmlns:a16="http://schemas.microsoft.com/office/drawing/2014/main" id="{C82447FB-D88E-4052-FCE2-671DC990ACAB}"/>
              </a:ext>
            </a:extLst>
          </p:cNvPr>
          <p:cNvPicPr>
            <a:picLocks noChangeAspect="1"/>
          </p:cNvPicPr>
          <p:nvPr/>
        </p:nvPicPr>
        <p:blipFill>
          <a:blip r:embed="rId2"/>
          <a:stretch>
            <a:fillRect/>
          </a:stretch>
        </p:blipFill>
        <p:spPr>
          <a:xfrm>
            <a:off x="609601" y="1417638"/>
            <a:ext cx="8183880" cy="4083336"/>
          </a:xfrm>
          <a:prstGeom prst="rect">
            <a:avLst/>
          </a:prstGeom>
          <a:ln w="38100">
            <a:solidFill>
              <a:srgbClr val="4C8C40"/>
            </a:solidFill>
          </a:ln>
          <a:effectLst>
            <a:outerShdw blurRad="50800" dist="38100" dir="2700000" algn="tl" rotWithShape="0">
              <a:prstClr val="black">
                <a:alpha val="40000"/>
              </a:prstClr>
            </a:outerShdw>
          </a:effectLst>
        </p:spPr>
      </p:pic>
      <p:grpSp>
        <p:nvGrpSpPr>
          <p:cNvPr id="11" name="Group 10" descr="Green rounded rectangle button with bold blue underlined text reading 'Visit LinkedIn learning'. A large white arrow cursor points toward the button, indicating it's clickable.">
            <a:extLst>
              <a:ext uri="{FF2B5EF4-FFF2-40B4-BE49-F238E27FC236}">
                <a16:creationId xmlns:a16="http://schemas.microsoft.com/office/drawing/2014/main" id="{58885A41-2EC9-8EC8-36A6-A7FFCA812772}"/>
              </a:ext>
            </a:extLst>
          </p:cNvPr>
          <p:cNvGrpSpPr/>
          <p:nvPr/>
        </p:nvGrpSpPr>
        <p:grpSpPr>
          <a:xfrm>
            <a:off x="292331" y="5755496"/>
            <a:ext cx="4538750" cy="1163464"/>
            <a:chOff x="2288771" y="5785904"/>
            <a:chExt cx="4538750" cy="1163464"/>
          </a:xfrm>
        </p:grpSpPr>
        <p:sp>
          <p:nvSpPr>
            <p:cNvPr id="9" name="Content Placeholder 2">
              <a:hlinkClick r:id="rId3"/>
              <a:extLst>
                <a:ext uri="{FF2B5EF4-FFF2-40B4-BE49-F238E27FC236}">
                  <a16:creationId xmlns:a16="http://schemas.microsoft.com/office/drawing/2014/main" id="{9BA4DED2-3103-3E3C-4B4F-43BF9DB0F22A}"/>
                </a:ext>
              </a:extLst>
            </p:cNvPr>
            <p:cNvSpPr txBox="1">
              <a:spLocks/>
            </p:cNvSpPr>
            <p:nvPr/>
          </p:nvSpPr>
          <p:spPr>
            <a:xfrm>
              <a:off x="2575560" y="5785904"/>
              <a:ext cx="4251961" cy="751072"/>
            </a:xfrm>
            <a:prstGeom prst="roundRect">
              <a:avLst/>
            </a:prstGeom>
            <a:solidFill>
              <a:srgbClr val="98BE89"/>
            </a:solidFill>
          </p:spPr>
          <p:txBody>
            <a:bodyPr vert="horz" lIns="91440" tIns="45720" rIns="91440" bIns="45720" rtlCol="0">
              <a:normAutofit/>
            </a:bodyPr>
            <a:lstStyle>
              <a:lvl1pPr marL="342900" indent="-342900" algn="l" defTabSz="457200" rtl="0" eaLnBrk="1" latinLnBrk="0" hangingPunct="1">
                <a:spcBef>
                  <a:spcPts val="900"/>
                </a:spcBef>
                <a:buFont typeface="Arial"/>
                <a:buChar char="•"/>
                <a:defRPr sz="3000" kern="1200">
                  <a:solidFill>
                    <a:schemeClr val="tx1"/>
                  </a:solidFill>
                  <a:latin typeface="Century Gothic" panose="020B0502020202020204" pitchFamily="34" charset="0"/>
                  <a:ea typeface="+mn-ea"/>
                  <a:cs typeface="+mn-cs"/>
                </a:defRPr>
              </a:lvl1pPr>
              <a:lvl2pPr marL="742950" indent="-285750" algn="l" defTabSz="457200" rtl="0" eaLnBrk="1" latinLnBrk="0" hangingPunct="1">
                <a:spcBef>
                  <a:spcPts val="900"/>
                </a:spcBef>
                <a:buFont typeface="Arial"/>
                <a:buChar char="–"/>
                <a:defRPr sz="2800" kern="1200">
                  <a:solidFill>
                    <a:schemeClr val="tx1"/>
                  </a:solidFill>
                  <a:latin typeface="Century Gothic" panose="020B0502020202020204" pitchFamily="34" charset="0"/>
                  <a:ea typeface="+mn-ea"/>
                  <a:cs typeface="+mn-cs"/>
                </a:defRPr>
              </a:lvl2pPr>
              <a:lvl3pPr marL="1143000" indent="-228600" algn="l" defTabSz="457200" rtl="0" eaLnBrk="1" latinLnBrk="0" hangingPunct="1">
                <a:spcBef>
                  <a:spcPts val="900"/>
                </a:spcBef>
                <a:buFont typeface="Arial"/>
                <a:buChar char="•"/>
                <a:defRPr sz="2400" kern="1200">
                  <a:solidFill>
                    <a:schemeClr val="tx1"/>
                  </a:solidFill>
                  <a:latin typeface="Century Gothic" panose="020B0502020202020204" pitchFamily="34" charset="0"/>
                  <a:ea typeface="+mn-ea"/>
                  <a:cs typeface="+mn-cs"/>
                </a:defRPr>
              </a:lvl3pPr>
              <a:lvl4pPr marL="1600200" indent="-228600" algn="l" defTabSz="457200" rtl="0" eaLnBrk="1" latinLnBrk="0" hangingPunct="1">
                <a:spcBef>
                  <a:spcPts val="900"/>
                </a:spcBef>
                <a:buFont typeface="Arial"/>
                <a:buChar char="–"/>
                <a:defRPr sz="2000" kern="1200">
                  <a:solidFill>
                    <a:schemeClr val="tx1"/>
                  </a:solidFill>
                  <a:latin typeface="Century Gothic" panose="020B0502020202020204" pitchFamily="34" charset="0"/>
                  <a:ea typeface="+mn-ea"/>
                  <a:cs typeface="+mn-cs"/>
                </a:defRPr>
              </a:lvl4pPr>
              <a:lvl5pPr marL="2057400" indent="-228600" algn="l" defTabSz="457200" rtl="0" eaLnBrk="1" latinLnBrk="0" hangingPunct="1">
                <a:spcBef>
                  <a:spcPts val="900"/>
                </a:spcBef>
                <a:buFont typeface="Arial"/>
                <a:buChar char="»"/>
                <a:defRPr sz="2000" kern="1200">
                  <a:solidFill>
                    <a:schemeClr val="tx1"/>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50000"/>
                </a:lnSpc>
                <a:buFont typeface="Arial"/>
                <a:buNone/>
              </a:pPr>
              <a:r>
                <a:rPr lang="en-AU" sz="2000" b="1" dirty="0">
                  <a:hlinkClick r:id="rId3"/>
                </a:rPr>
                <a:t>Visit LinkedIn learning</a:t>
              </a:r>
              <a:endParaRPr lang="en-US" sz="2000" b="1" dirty="0"/>
            </a:p>
          </p:txBody>
        </p:sp>
        <p:pic>
          <p:nvPicPr>
            <p:cNvPr id="10" name="Graphic 9" descr="Cursor with solid fill">
              <a:extLst>
                <a:ext uri="{FF2B5EF4-FFF2-40B4-BE49-F238E27FC236}">
                  <a16:creationId xmlns:a16="http://schemas.microsoft.com/office/drawing/2014/main" id="{34233CE8-64C0-B9CD-8F3F-26CA37B32A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4984956">
              <a:off x="2288771" y="6034968"/>
              <a:ext cx="914400" cy="914400"/>
            </a:xfrm>
            <a:prstGeom prst="rect">
              <a:avLst/>
            </a:prstGeom>
          </p:spPr>
        </p:pic>
      </p:grpSp>
    </p:spTree>
    <p:extLst>
      <p:ext uri="{BB962C8B-B14F-4D97-AF65-F5344CB8AC3E}">
        <p14:creationId xmlns:p14="http://schemas.microsoft.com/office/powerpoint/2010/main" val="33590565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D2E95-6E3A-16BF-EE44-1580618438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897D3B-9A10-6ECD-446F-B0BA24D578ED}"/>
              </a:ext>
            </a:extLst>
          </p:cNvPr>
          <p:cNvSpPr>
            <a:spLocks noGrp="1"/>
          </p:cNvSpPr>
          <p:nvPr>
            <p:ph type="title"/>
          </p:nvPr>
        </p:nvSpPr>
        <p:spPr/>
        <p:txBody>
          <a:bodyPr>
            <a:normAutofit/>
          </a:bodyPr>
          <a:lstStyle/>
          <a:p>
            <a:r>
              <a:rPr lang="en-US" dirty="0"/>
              <a:t>LinkedIn Learning: Library login</a:t>
            </a:r>
          </a:p>
        </p:txBody>
      </p:sp>
      <p:pic>
        <p:nvPicPr>
          <p:cNvPr id="8" name="Picture 7" descr="Illustration promoting LinkedIn Learning with the text: 'Your library invites you to LinkedIn Learning'. Subtext explains users can access thousands of online courses using their library card. A woman with a backpack is using a desktop computer at a desk, while another person browses bookshelves in the background. A blue 'Get started' button appears at the bottom left.">
            <a:extLst>
              <a:ext uri="{FF2B5EF4-FFF2-40B4-BE49-F238E27FC236}">
                <a16:creationId xmlns:a16="http://schemas.microsoft.com/office/drawing/2014/main" id="{F06A8D9B-B11B-CCB9-1449-3FD64AE7008B}"/>
              </a:ext>
            </a:extLst>
          </p:cNvPr>
          <p:cNvPicPr>
            <a:picLocks noChangeAspect="1"/>
          </p:cNvPicPr>
          <p:nvPr/>
        </p:nvPicPr>
        <p:blipFill>
          <a:blip r:embed="rId2"/>
          <a:stretch>
            <a:fillRect/>
          </a:stretch>
        </p:blipFill>
        <p:spPr>
          <a:xfrm>
            <a:off x="609599" y="1417638"/>
            <a:ext cx="6598921" cy="3788166"/>
          </a:xfrm>
          <a:prstGeom prst="rect">
            <a:avLst/>
          </a:prstGeom>
          <a:ln w="38100">
            <a:solidFill>
              <a:srgbClr val="4C8C40"/>
            </a:solidFill>
          </a:ln>
          <a:effectLst>
            <a:outerShdw blurRad="50800" dist="38100" dir="2700000" algn="tl" rotWithShape="0">
              <a:prstClr val="black">
                <a:alpha val="40000"/>
              </a:prstClr>
            </a:outerShdw>
          </a:effectLst>
        </p:spPr>
      </p:pic>
      <p:sp>
        <p:nvSpPr>
          <p:cNvPr id="9" name="Content Placeholder 2">
            <a:hlinkClick r:id="rId3"/>
            <a:extLst>
              <a:ext uri="{FF2B5EF4-FFF2-40B4-BE49-F238E27FC236}">
                <a16:creationId xmlns:a16="http://schemas.microsoft.com/office/drawing/2014/main" id="{D7969593-FBFD-76A6-D6FF-574F94573711}"/>
              </a:ext>
            </a:extLst>
          </p:cNvPr>
          <p:cNvSpPr txBox="1">
            <a:spLocks/>
          </p:cNvSpPr>
          <p:nvPr/>
        </p:nvSpPr>
        <p:spPr>
          <a:xfrm>
            <a:off x="609599" y="5597732"/>
            <a:ext cx="5836921" cy="751072"/>
          </a:xfrm>
          <a:prstGeom prst="roundRect">
            <a:avLst/>
          </a:prstGeom>
          <a:solidFill>
            <a:srgbClr val="98BE89"/>
          </a:solidFill>
        </p:spPr>
        <p:txBody>
          <a:bodyPr vert="horz" lIns="91440" tIns="45720" rIns="91440" bIns="45720" rtlCol="0">
            <a:normAutofit/>
          </a:bodyPr>
          <a:lstStyle>
            <a:lvl1pPr marL="342900" indent="-342900" algn="l" defTabSz="457200" rtl="0" eaLnBrk="1" latinLnBrk="0" hangingPunct="1">
              <a:spcBef>
                <a:spcPts val="900"/>
              </a:spcBef>
              <a:buFont typeface="Arial"/>
              <a:buChar char="•"/>
              <a:defRPr sz="3000" kern="1200">
                <a:solidFill>
                  <a:schemeClr val="tx1"/>
                </a:solidFill>
                <a:latin typeface="Century Gothic" panose="020B0502020202020204" pitchFamily="34" charset="0"/>
                <a:ea typeface="+mn-ea"/>
                <a:cs typeface="+mn-cs"/>
              </a:defRPr>
            </a:lvl1pPr>
            <a:lvl2pPr marL="742950" indent="-285750" algn="l" defTabSz="457200" rtl="0" eaLnBrk="1" latinLnBrk="0" hangingPunct="1">
              <a:spcBef>
                <a:spcPts val="900"/>
              </a:spcBef>
              <a:buFont typeface="Arial"/>
              <a:buChar char="–"/>
              <a:defRPr sz="2800" kern="1200">
                <a:solidFill>
                  <a:schemeClr val="tx1"/>
                </a:solidFill>
                <a:latin typeface="Century Gothic" panose="020B0502020202020204" pitchFamily="34" charset="0"/>
                <a:ea typeface="+mn-ea"/>
                <a:cs typeface="+mn-cs"/>
              </a:defRPr>
            </a:lvl2pPr>
            <a:lvl3pPr marL="1143000" indent="-228600" algn="l" defTabSz="457200" rtl="0" eaLnBrk="1" latinLnBrk="0" hangingPunct="1">
              <a:spcBef>
                <a:spcPts val="900"/>
              </a:spcBef>
              <a:buFont typeface="Arial"/>
              <a:buChar char="•"/>
              <a:defRPr sz="2400" kern="1200">
                <a:solidFill>
                  <a:schemeClr val="tx1"/>
                </a:solidFill>
                <a:latin typeface="Century Gothic" panose="020B0502020202020204" pitchFamily="34" charset="0"/>
                <a:ea typeface="+mn-ea"/>
                <a:cs typeface="+mn-cs"/>
              </a:defRPr>
            </a:lvl3pPr>
            <a:lvl4pPr marL="1600200" indent="-228600" algn="l" defTabSz="457200" rtl="0" eaLnBrk="1" latinLnBrk="0" hangingPunct="1">
              <a:spcBef>
                <a:spcPts val="900"/>
              </a:spcBef>
              <a:buFont typeface="Arial"/>
              <a:buChar char="–"/>
              <a:defRPr sz="2000" kern="1200">
                <a:solidFill>
                  <a:schemeClr val="tx1"/>
                </a:solidFill>
                <a:latin typeface="Century Gothic" panose="020B0502020202020204" pitchFamily="34" charset="0"/>
                <a:ea typeface="+mn-ea"/>
                <a:cs typeface="+mn-cs"/>
              </a:defRPr>
            </a:lvl4pPr>
            <a:lvl5pPr marL="2057400" indent="-228600" algn="l" defTabSz="457200" rtl="0" eaLnBrk="1" latinLnBrk="0" hangingPunct="1">
              <a:spcBef>
                <a:spcPts val="900"/>
              </a:spcBef>
              <a:buFont typeface="Arial"/>
              <a:buChar char="»"/>
              <a:defRPr sz="2000" kern="1200">
                <a:solidFill>
                  <a:schemeClr val="tx1"/>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50000"/>
              </a:lnSpc>
              <a:buFont typeface="Arial"/>
              <a:buNone/>
            </a:pPr>
            <a:r>
              <a:rPr lang="en-AU" sz="2000" b="1" dirty="0">
                <a:hlinkClick r:id="rId3"/>
              </a:rPr>
              <a:t>Visit LinkedIn Learning (Library Login)</a:t>
            </a:r>
            <a:endParaRPr lang="en-US" sz="2000" b="1" dirty="0"/>
          </a:p>
        </p:txBody>
      </p:sp>
      <p:pic>
        <p:nvPicPr>
          <p:cNvPr id="10" name="Graphic 9" descr="Cursor with solid fill">
            <a:extLst>
              <a:ext uri="{FF2B5EF4-FFF2-40B4-BE49-F238E27FC236}">
                <a16:creationId xmlns:a16="http://schemas.microsoft.com/office/drawing/2014/main" id="{919EE1DC-428E-7065-29B6-14F930E3E73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4984956">
            <a:off x="322810" y="5846796"/>
            <a:ext cx="914400" cy="914400"/>
          </a:xfrm>
          <a:prstGeom prst="rect">
            <a:avLst/>
          </a:prstGeom>
        </p:spPr>
      </p:pic>
    </p:spTree>
    <p:extLst>
      <p:ext uri="{BB962C8B-B14F-4D97-AF65-F5344CB8AC3E}">
        <p14:creationId xmlns:p14="http://schemas.microsoft.com/office/powerpoint/2010/main" val="392190287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F5C7A-9919-FE4E-B49C-61C3E5893D50}"/>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C8094B0-F5D1-53EB-6F74-0D26217C54A8}"/>
              </a:ext>
            </a:extLst>
          </p:cNvPr>
          <p:cNvSpPr>
            <a:spLocks noGrp="1"/>
          </p:cNvSpPr>
          <p:nvPr>
            <p:ph type="title" idx="4294967295"/>
          </p:nvPr>
        </p:nvSpPr>
        <p:spPr>
          <a:xfrm>
            <a:off x="963613" y="2459038"/>
            <a:ext cx="5681662" cy="19399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AU" sz="54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Wrap-up and next steps</a:t>
            </a:r>
            <a:endParaRPr kumimoji="0" lang="en-AU" sz="5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9399842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What did we cover?</a:t>
            </a:r>
            <a:endParaRPr dirty="0"/>
          </a:p>
        </p:txBody>
      </p:sp>
      <p:sp>
        <p:nvSpPr>
          <p:cNvPr id="3" name="Content Placeholder 2"/>
          <p:cNvSpPr>
            <a:spLocks noGrp="1"/>
          </p:cNvSpPr>
          <p:nvPr>
            <p:ph idx="1"/>
          </p:nvPr>
        </p:nvSpPr>
        <p:spPr>
          <a:xfrm>
            <a:off x="609599" y="1600201"/>
            <a:ext cx="8545975" cy="5170989"/>
          </a:xfrm>
        </p:spPr>
        <p:txBody>
          <a:bodyPr>
            <a:normAutofit/>
          </a:bodyPr>
          <a:lstStyle/>
          <a:p>
            <a:pPr marL="514350" indent="-514350">
              <a:lnSpc>
                <a:spcPct val="150000"/>
              </a:lnSpc>
              <a:buFont typeface="+mj-lt"/>
              <a:buAutoNum type="arabicPeriod"/>
            </a:pPr>
            <a:r>
              <a:rPr lang="en-AU" dirty="0"/>
              <a:t>What is LinkedIn (and what it isn’t)?</a:t>
            </a:r>
          </a:p>
          <a:p>
            <a:pPr marL="514350" indent="-514350">
              <a:lnSpc>
                <a:spcPct val="150000"/>
              </a:lnSpc>
              <a:buFont typeface="+mj-lt"/>
              <a:buAutoNum type="arabicPeriod"/>
            </a:pPr>
            <a:r>
              <a:rPr lang="en-AU" dirty="0"/>
              <a:t>Building your LinkedIn profile.</a:t>
            </a:r>
          </a:p>
          <a:p>
            <a:pPr marL="514350" indent="-514350">
              <a:lnSpc>
                <a:spcPct val="150000"/>
              </a:lnSpc>
              <a:buFont typeface="+mj-lt"/>
              <a:buAutoNum type="arabicPeriod"/>
            </a:pPr>
            <a:r>
              <a:rPr lang="en-AU" dirty="0"/>
              <a:t>Staying safe and in control on LinkedIn.</a:t>
            </a:r>
          </a:p>
          <a:p>
            <a:pPr marL="514350" indent="-514350">
              <a:lnSpc>
                <a:spcPct val="150000"/>
              </a:lnSpc>
              <a:buFont typeface="+mj-lt"/>
              <a:buAutoNum type="arabicPeriod"/>
            </a:pPr>
            <a:r>
              <a:rPr lang="en-AU" dirty="0"/>
              <a:t>Using LinkedIn.</a:t>
            </a:r>
          </a:p>
          <a:p>
            <a:pPr marL="514350" indent="-514350">
              <a:lnSpc>
                <a:spcPct val="150000"/>
              </a:lnSpc>
              <a:buFont typeface="+mj-lt"/>
              <a:buAutoNum type="arabicPeriod"/>
            </a:pPr>
            <a:r>
              <a:rPr lang="en-AU" dirty="0"/>
              <a:t>Finding opportunities.</a:t>
            </a:r>
          </a:p>
          <a:p>
            <a:pPr lvl="1"/>
            <a:endParaRPr dirty="0"/>
          </a:p>
        </p:txBody>
      </p:sp>
      <p:pic>
        <p:nvPicPr>
          <p:cNvPr id="4" name="Picture 3">
            <a:extLst>
              <a:ext uri="{FF2B5EF4-FFF2-40B4-BE49-F238E27FC236}">
                <a16:creationId xmlns:a16="http://schemas.microsoft.com/office/drawing/2014/main" id="{8D872EFD-ACFB-BB9B-A7AE-16D503D49EE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003569" y="324191"/>
            <a:ext cx="2959567" cy="29595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F43FF-B621-59CB-8840-204B5A1569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90E066-E206-3AEE-E700-3D3035429EC4}"/>
              </a:ext>
            </a:extLst>
          </p:cNvPr>
          <p:cNvSpPr>
            <a:spLocks noGrp="1"/>
          </p:cNvSpPr>
          <p:nvPr>
            <p:ph type="title"/>
          </p:nvPr>
        </p:nvSpPr>
        <p:spPr/>
        <p:txBody>
          <a:bodyPr/>
          <a:lstStyle/>
          <a:p>
            <a:r>
              <a:rPr lang="en-US" dirty="0"/>
              <a:t>Links and resources</a:t>
            </a:r>
          </a:p>
        </p:txBody>
      </p:sp>
      <p:sp>
        <p:nvSpPr>
          <p:cNvPr id="7" name="TextBox 6">
            <a:extLst>
              <a:ext uri="{FF2B5EF4-FFF2-40B4-BE49-F238E27FC236}">
                <a16:creationId xmlns:a16="http://schemas.microsoft.com/office/drawing/2014/main" id="{C32636FB-EF9C-BA74-0123-73C3BBBB4631}"/>
              </a:ext>
            </a:extLst>
          </p:cNvPr>
          <p:cNvSpPr txBox="1"/>
          <p:nvPr/>
        </p:nvSpPr>
        <p:spPr>
          <a:xfrm>
            <a:off x="609600" y="1785964"/>
            <a:ext cx="8224911" cy="3685195"/>
          </a:xfrm>
          <a:prstGeom prst="rect">
            <a:avLst/>
          </a:prstGeom>
        </p:spPr>
        <p:txBody>
          <a:bodyPr vert="horz" lIns="91440" tIns="45720" rIns="91440" bIns="45720" rtlCol="0">
            <a:normAutofit/>
          </a:bodyPr>
          <a:lstStyle>
            <a:lvl1pPr marL="57150" indent="0">
              <a:spcBef>
                <a:spcPts val="900"/>
              </a:spcBef>
              <a:buFont typeface="Arial"/>
              <a:buNone/>
              <a:defRPr sz="3000" b="1">
                <a:latin typeface="Century Gothic" panose="020B0502020202020204" pitchFamily="34" charset="0"/>
              </a:defRPr>
            </a:lvl1pPr>
            <a:lvl2pPr marL="742950" indent="-285750">
              <a:spcBef>
                <a:spcPts val="900"/>
              </a:spcBef>
              <a:buFont typeface="Arial"/>
              <a:buChar char="–"/>
              <a:defRPr sz="2800">
                <a:latin typeface="Century Gothic" panose="020B0502020202020204" pitchFamily="34" charset="0"/>
              </a:defRPr>
            </a:lvl2pPr>
            <a:lvl3pPr marL="1143000" indent="-228600">
              <a:spcBef>
                <a:spcPts val="900"/>
              </a:spcBef>
              <a:buFont typeface="Arial"/>
              <a:buChar char="•"/>
              <a:defRPr sz="2400">
                <a:latin typeface="Century Gothic" panose="020B0502020202020204" pitchFamily="34" charset="0"/>
              </a:defRPr>
            </a:lvl3pPr>
            <a:lvl4pPr marL="1600200" indent="-228600">
              <a:spcBef>
                <a:spcPts val="900"/>
              </a:spcBef>
              <a:buFont typeface="Arial"/>
              <a:buChar char="–"/>
              <a:defRPr sz="2000">
                <a:latin typeface="Century Gothic" panose="020B0502020202020204" pitchFamily="34" charset="0"/>
              </a:defRPr>
            </a:lvl4pPr>
            <a:lvl5pPr marL="2057400" indent="-228600">
              <a:spcBef>
                <a:spcPts val="900"/>
              </a:spcBef>
              <a:buFont typeface="Arial"/>
              <a:buChar char="»"/>
              <a:defRPr sz="2000">
                <a:latin typeface="Century Gothic" panose="020B0502020202020204" pitchFamily="34" charset="0"/>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marL="514350" indent="-457200">
              <a:lnSpc>
                <a:spcPct val="170000"/>
              </a:lnSpc>
              <a:buFont typeface="Arial" panose="020B0604020202020204" pitchFamily="34" charset="0"/>
              <a:buChar char="•"/>
            </a:pPr>
            <a:r>
              <a:rPr lang="en-AU" b="0" dirty="0"/>
              <a:t>We will email you a copy of the recording.</a:t>
            </a:r>
          </a:p>
          <a:p>
            <a:pPr marL="514350" indent="-457200">
              <a:lnSpc>
                <a:spcPct val="170000"/>
              </a:lnSpc>
              <a:buFont typeface="Arial" panose="020B0604020202020204" pitchFamily="34" charset="0"/>
              <a:buChar char="•"/>
            </a:pPr>
            <a:r>
              <a:rPr lang="en-AU" b="0" dirty="0"/>
              <a:t>Slides and resources available on the JFA Purple Orange website.</a:t>
            </a:r>
          </a:p>
        </p:txBody>
      </p:sp>
      <p:sp>
        <p:nvSpPr>
          <p:cNvPr id="4" name="Oval 3">
            <a:extLst>
              <a:ext uri="{FF2B5EF4-FFF2-40B4-BE49-F238E27FC236}">
                <a16:creationId xmlns:a16="http://schemas.microsoft.com/office/drawing/2014/main" id="{E5B4363C-B689-DE8F-8DF0-C4D043E8A260}"/>
              </a:ext>
              <a:ext uri="{C183D7F6-B498-43B3-948B-1728B52AA6E4}">
                <adec:decorative xmlns:adec="http://schemas.microsoft.com/office/drawing/2017/decorative" val="1"/>
              </a:ext>
            </a:extLst>
          </p:cNvPr>
          <p:cNvSpPr/>
          <p:nvPr/>
        </p:nvSpPr>
        <p:spPr>
          <a:xfrm>
            <a:off x="9078409" y="166780"/>
            <a:ext cx="2954215" cy="2954215"/>
          </a:xfrm>
          <a:prstGeom prst="ellipse">
            <a:avLst/>
          </a:prstGeom>
          <a:solidFill>
            <a:srgbClr val="512F8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Graphic 5" descr="Link outline">
            <a:extLst>
              <a:ext uri="{FF2B5EF4-FFF2-40B4-BE49-F238E27FC236}">
                <a16:creationId xmlns:a16="http://schemas.microsoft.com/office/drawing/2014/main" id="{DDFF5103-4107-FC48-0A41-B2A3CA57230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75516" y="563887"/>
            <a:ext cx="2160000" cy="2160000"/>
          </a:xfrm>
          <a:prstGeom prst="rect">
            <a:avLst/>
          </a:prstGeom>
        </p:spPr>
      </p:pic>
    </p:spTree>
    <p:extLst>
      <p:ext uri="{BB962C8B-B14F-4D97-AF65-F5344CB8AC3E}">
        <p14:creationId xmlns:p14="http://schemas.microsoft.com/office/powerpoint/2010/main" val="182169315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D716C-2F38-4E75-EB7A-31957526B063}"/>
              </a:ext>
            </a:extLst>
          </p:cNvPr>
          <p:cNvSpPr>
            <a:spLocks noGrp="1"/>
          </p:cNvSpPr>
          <p:nvPr>
            <p:ph type="title"/>
          </p:nvPr>
        </p:nvSpPr>
        <p:spPr/>
        <p:txBody>
          <a:bodyPr/>
          <a:lstStyle/>
          <a:p>
            <a:r>
              <a:rPr lang="en-US" dirty="0"/>
              <a:t>Register for upcoming free events</a:t>
            </a:r>
          </a:p>
        </p:txBody>
      </p:sp>
      <p:sp>
        <p:nvSpPr>
          <p:cNvPr id="7" name="TextBox 6">
            <a:extLst>
              <a:ext uri="{FF2B5EF4-FFF2-40B4-BE49-F238E27FC236}">
                <a16:creationId xmlns:a16="http://schemas.microsoft.com/office/drawing/2014/main" id="{4327179D-3707-BDB2-FD04-20A7FEB7A5EB}"/>
              </a:ext>
            </a:extLst>
          </p:cNvPr>
          <p:cNvSpPr txBox="1"/>
          <p:nvPr/>
        </p:nvSpPr>
        <p:spPr>
          <a:xfrm>
            <a:off x="609600" y="1785965"/>
            <a:ext cx="6096000" cy="1477328"/>
          </a:xfrm>
          <a:prstGeom prst="rect">
            <a:avLst/>
          </a:prstGeom>
        </p:spPr>
        <p:txBody>
          <a:bodyPr vert="horz" lIns="91440" tIns="45720" rIns="91440" bIns="45720" rtlCol="0">
            <a:normAutofit lnSpcReduction="10000"/>
          </a:bodyPr>
          <a:lstStyle>
            <a:lvl1pPr marL="57150" indent="0">
              <a:spcBef>
                <a:spcPts val="900"/>
              </a:spcBef>
              <a:buFont typeface="Arial"/>
              <a:buNone/>
              <a:defRPr sz="3000" b="1">
                <a:latin typeface="Century Gothic" panose="020B0502020202020204" pitchFamily="34" charset="0"/>
              </a:defRPr>
            </a:lvl1pPr>
            <a:lvl2pPr marL="742950" indent="-285750">
              <a:spcBef>
                <a:spcPts val="900"/>
              </a:spcBef>
              <a:buFont typeface="Arial"/>
              <a:buChar char="–"/>
              <a:defRPr sz="2800">
                <a:latin typeface="Century Gothic" panose="020B0502020202020204" pitchFamily="34" charset="0"/>
              </a:defRPr>
            </a:lvl2pPr>
            <a:lvl3pPr marL="1143000" indent="-228600">
              <a:spcBef>
                <a:spcPts val="900"/>
              </a:spcBef>
              <a:buFont typeface="Arial"/>
              <a:buChar char="•"/>
              <a:defRPr sz="2400">
                <a:latin typeface="Century Gothic" panose="020B0502020202020204" pitchFamily="34" charset="0"/>
              </a:defRPr>
            </a:lvl3pPr>
            <a:lvl4pPr marL="1600200" indent="-228600">
              <a:spcBef>
                <a:spcPts val="900"/>
              </a:spcBef>
              <a:buFont typeface="Arial"/>
              <a:buChar char="–"/>
              <a:defRPr sz="2000">
                <a:latin typeface="Century Gothic" panose="020B0502020202020204" pitchFamily="34" charset="0"/>
              </a:defRPr>
            </a:lvl4pPr>
            <a:lvl5pPr marL="2057400" indent="-228600">
              <a:spcBef>
                <a:spcPts val="900"/>
              </a:spcBef>
              <a:buFont typeface="Arial"/>
              <a:buChar char="»"/>
              <a:defRPr sz="2000">
                <a:latin typeface="Century Gothic" panose="020B0502020202020204" pitchFamily="34" charset="0"/>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AU" dirty="0"/>
              <a:t>28 January:</a:t>
            </a:r>
          </a:p>
          <a:p>
            <a:r>
              <a:rPr lang="en-AU" b="0" dirty="0"/>
              <a:t>Practice, film and edit your own vox pop (in-person, Unley)</a:t>
            </a:r>
          </a:p>
        </p:txBody>
      </p:sp>
      <p:pic>
        <p:nvPicPr>
          <p:cNvPr id="10" name="Picture 9" descr="A QR code which links to the registration page for the vox pops event on 28 January">
            <a:extLst>
              <a:ext uri="{FF2B5EF4-FFF2-40B4-BE49-F238E27FC236}">
                <a16:creationId xmlns:a16="http://schemas.microsoft.com/office/drawing/2014/main" id="{9264517C-2314-6D17-F8CC-A7096D282484}"/>
              </a:ext>
            </a:extLst>
          </p:cNvPr>
          <p:cNvPicPr>
            <a:picLocks noChangeAspect="1"/>
          </p:cNvPicPr>
          <p:nvPr/>
        </p:nvPicPr>
        <p:blipFill>
          <a:blip r:embed="rId2"/>
          <a:stretch>
            <a:fillRect/>
          </a:stretch>
        </p:blipFill>
        <p:spPr>
          <a:xfrm>
            <a:off x="7651368" y="1869975"/>
            <a:ext cx="1623419" cy="1623419"/>
          </a:xfrm>
          <a:prstGeom prst="rect">
            <a:avLst/>
          </a:prstGeom>
          <a:ln w="38100">
            <a:solidFill>
              <a:srgbClr val="4C8C40"/>
            </a:solidFill>
          </a:ln>
          <a:effectLst>
            <a:outerShdw blurRad="50800" dist="38100" dir="2700000" algn="tl" rotWithShape="0">
              <a:prstClr val="black">
                <a:alpha val="40000"/>
              </a:prstClr>
            </a:outerShdw>
          </a:effectLst>
        </p:spPr>
      </p:pic>
      <p:sp>
        <p:nvSpPr>
          <p:cNvPr id="5" name="Content Placeholder 2">
            <a:extLst>
              <a:ext uri="{FF2B5EF4-FFF2-40B4-BE49-F238E27FC236}">
                <a16:creationId xmlns:a16="http://schemas.microsoft.com/office/drawing/2014/main" id="{DD5B4D7B-BE95-11A3-2C64-5C21AB949B62}"/>
              </a:ext>
            </a:extLst>
          </p:cNvPr>
          <p:cNvSpPr>
            <a:spLocks noGrp="1"/>
          </p:cNvSpPr>
          <p:nvPr>
            <p:ph idx="1"/>
          </p:nvPr>
        </p:nvSpPr>
        <p:spPr>
          <a:xfrm>
            <a:off x="556591" y="4092362"/>
            <a:ext cx="6149009" cy="1828799"/>
          </a:xfrm>
        </p:spPr>
        <p:txBody>
          <a:bodyPr>
            <a:normAutofit/>
          </a:bodyPr>
          <a:lstStyle/>
          <a:p>
            <a:pPr marL="57150" indent="0">
              <a:buNone/>
            </a:pPr>
            <a:r>
              <a:rPr lang="en-AU" b="1" dirty="0"/>
              <a:t>30 January:</a:t>
            </a:r>
          </a:p>
          <a:p>
            <a:pPr marL="57150" indent="0">
              <a:buNone/>
            </a:pPr>
            <a:r>
              <a:rPr lang="en-AU" dirty="0"/>
              <a:t>Get your professional headshot taken (in-person, Unley)</a:t>
            </a:r>
          </a:p>
        </p:txBody>
      </p:sp>
      <p:pic>
        <p:nvPicPr>
          <p:cNvPr id="4" name="Picture 3" descr="A qr code linking to registration for the LinkedIn headshot session ">
            <a:extLst>
              <a:ext uri="{FF2B5EF4-FFF2-40B4-BE49-F238E27FC236}">
                <a16:creationId xmlns:a16="http://schemas.microsoft.com/office/drawing/2014/main" id="{E33F3E92-584A-AAAD-218F-F56446CCF5A8}"/>
              </a:ext>
            </a:extLst>
          </p:cNvPr>
          <p:cNvPicPr>
            <a:picLocks noChangeAspect="1"/>
          </p:cNvPicPr>
          <p:nvPr/>
        </p:nvPicPr>
        <p:blipFill>
          <a:blip r:embed="rId3"/>
          <a:stretch>
            <a:fillRect/>
          </a:stretch>
        </p:blipFill>
        <p:spPr>
          <a:xfrm>
            <a:off x="7651369" y="4195053"/>
            <a:ext cx="1623419" cy="1623419"/>
          </a:xfrm>
          <a:prstGeom prst="rect">
            <a:avLst/>
          </a:prstGeom>
          <a:ln w="38100">
            <a:solidFill>
              <a:srgbClr val="4C8C4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9927665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6B5B9-0D0C-95DD-798B-358A2F9A28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32A82C-BC31-B279-D1D7-84D51C25AA42}"/>
              </a:ext>
            </a:extLst>
          </p:cNvPr>
          <p:cNvSpPr>
            <a:spLocks noGrp="1"/>
          </p:cNvSpPr>
          <p:nvPr>
            <p:ph type="title"/>
          </p:nvPr>
        </p:nvSpPr>
        <p:spPr/>
        <p:txBody>
          <a:bodyPr/>
          <a:lstStyle/>
          <a:p>
            <a:r>
              <a:rPr lang="en-US" dirty="0"/>
              <a:t>Thank you!</a:t>
            </a:r>
          </a:p>
        </p:txBody>
      </p:sp>
      <p:sp>
        <p:nvSpPr>
          <p:cNvPr id="6" name="Content Placeholder 5">
            <a:extLst>
              <a:ext uri="{FF2B5EF4-FFF2-40B4-BE49-F238E27FC236}">
                <a16:creationId xmlns:a16="http://schemas.microsoft.com/office/drawing/2014/main" id="{A5960036-21E6-B18B-C435-A6AC0CDBDC17}"/>
              </a:ext>
            </a:extLst>
          </p:cNvPr>
          <p:cNvSpPr>
            <a:spLocks noGrp="1"/>
          </p:cNvSpPr>
          <p:nvPr>
            <p:ph idx="1"/>
          </p:nvPr>
        </p:nvSpPr>
        <p:spPr>
          <a:xfrm>
            <a:off x="609600" y="1554480"/>
            <a:ext cx="8857957" cy="4571684"/>
          </a:xfrm>
        </p:spPr>
        <p:txBody>
          <a:bodyPr/>
          <a:lstStyle/>
          <a:p>
            <a:pPr>
              <a:lnSpc>
                <a:spcPct val="150000"/>
              </a:lnSpc>
            </a:pPr>
            <a:r>
              <a:rPr lang="en-US" dirty="0"/>
              <a:t>Thanks for attending and participating!</a:t>
            </a:r>
          </a:p>
          <a:p>
            <a:pPr>
              <a:lnSpc>
                <a:spcPct val="150000"/>
              </a:lnSpc>
            </a:pPr>
            <a:r>
              <a:rPr lang="en-US" dirty="0"/>
              <a:t>Contact us with any follow up questions:</a:t>
            </a:r>
          </a:p>
          <a:p>
            <a:pPr lvl="1">
              <a:lnSpc>
                <a:spcPct val="150000"/>
              </a:lnSpc>
            </a:pPr>
            <a:r>
              <a:rPr lang="en-US" dirty="0"/>
              <a:t>Email: </a:t>
            </a:r>
            <a:r>
              <a:rPr lang="en-US" dirty="0">
                <a:hlinkClick r:id="rId3"/>
              </a:rPr>
              <a:t>media@juliafarr.org.au</a:t>
            </a:r>
            <a:r>
              <a:rPr lang="en-US" dirty="0"/>
              <a:t>  </a:t>
            </a:r>
          </a:p>
          <a:p>
            <a:pPr lvl="1">
              <a:lnSpc>
                <a:spcPct val="150000"/>
              </a:lnSpc>
            </a:pPr>
            <a:r>
              <a:rPr lang="en-US" dirty="0"/>
              <a:t>Call: 08 8373 8388</a:t>
            </a:r>
          </a:p>
          <a:p>
            <a:pPr>
              <a:lnSpc>
                <a:spcPct val="150000"/>
              </a:lnSpc>
            </a:pPr>
            <a:r>
              <a:rPr lang="en-US" dirty="0"/>
              <a:t>Please fill in our feedback survey:</a:t>
            </a:r>
          </a:p>
          <a:p>
            <a:pPr lvl="1">
              <a:lnSpc>
                <a:spcPct val="150000"/>
              </a:lnSpc>
            </a:pPr>
            <a:endParaRPr lang="en-US" dirty="0"/>
          </a:p>
        </p:txBody>
      </p:sp>
      <p:pic>
        <p:nvPicPr>
          <p:cNvPr id="4" name="Picture 3" descr="A qr code on a purple background">
            <a:extLst>
              <a:ext uri="{FF2B5EF4-FFF2-40B4-BE49-F238E27FC236}">
                <a16:creationId xmlns:a16="http://schemas.microsoft.com/office/drawing/2014/main" id="{76BF804C-0F21-4526-2D9E-3CD876CAA2FE}"/>
              </a:ext>
            </a:extLst>
          </p:cNvPr>
          <p:cNvPicPr>
            <a:picLocks noChangeAspect="1"/>
          </p:cNvPicPr>
          <p:nvPr/>
        </p:nvPicPr>
        <p:blipFill>
          <a:blip r:embed="rId4"/>
          <a:stretch>
            <a:fillRect/>
          </a:stretch>
        </p:blipFill>
        <p:spPr>
          <a:xfrm>
            <a:off x="7498762" y="3636373"/>
            <a:ext cx="2489791" cy="2489791"/>
          </a:xfrm>
          <a:prstGeom prst="rect">
            <a:avLst/>
          </a:prstGeom>
          <a:ln w="38100">
            <a:solidFill>
              <a:srgbClr val="4C8C4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47053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3ED75-FDD8-C0C3-330E-DB0E12412C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A6C34C-FEF7-E9E2-3FD7-21CA933BDC6D}"/>
              </a:ext>
            </a:extLst>
          </p:cNvPr>
          <p:cNvSpPr>
            <a:spLocks noGrp="1"/>
          </p:cNvSpPr>
          <p:nvPr>
            <p:ph type="title"/>
          </p:nvPr>
        </p:nvSpPr>
        <p:spPr>
          <a:xfrm>
            <a:off x="609600" y="274638"/>
            <a:ext cx="8580120" cy="1143000"/>
          </a:xfrm>
        </p:spPr>
        <p:txBody>
          <a:bodyPr>
            <a:normAutofit/>
          </a:bodyPr>
          <a:lstStyle/>
          <a:p>
            <a:r>
              <a:rPr lang="en-AU" dirty="0"/>
              <a:t>What is LinkedIn?</a:t>
            </a:r>
            <a:endParaRPr dirty="0"/>
          </a:p>
        </p:txBody>
      </p:sp>
      <p:sp>
        <p:nvSpPr>
          <p:cNvPr id="3" name="Content Placeholder 2">
            <a:extLst>
              <a:ext uri="{FF2B5EF4-FFF2-40B4-BE49-F238E27FC236}">
                <a16:creationId xmlns:a16="http://schemas.microsoft.com/office/drawing/2014/main" id="{58980AEB-6A1A-31AC-7AA3-7F6946E4FC21}"/>
              </a:ext>
            </a:extLst>
          </p:cNvPr>
          <p:cNvSpPr>
            <a:spLocks noGrp="1"/>
          </p:cNvSpPr>
          <p:nvPr>
            <p:ph idx="1"/>
          </p:nvPr>
        </p:nvSpPr>
        <p:spPr>
          <a:xfrm>
            <a:off x="609601" y="1600201"/>
            <a:ext cx="8338456" cy="4826725"/>
          </a:xfrm>
        </p:spPr>
        <p:txBody>
          <a:bodyPr>
            <a:normAutofit/>
          </a:bodyPr>
          <a:lstStyle/>
          <a:p>
            <a:pPr>
              <a:lnSpc>
                <a:spcPct val="150000"/>
              </a:lnSpc>
            </a:pPr>
            <a:r>
              <a:rPr lang="en-AU" dirty="0"/>
              <a:t>A professional social network.</a:t>
            </a:r>
          </a:p>
          <a:p>
            <a:pPr>
              <a:lnSpc>
                <a:spcPct val="150000"/>
              </a:lnSpc>
            </a:pPr>
            <a:r>
              <a:rPr lang="en-AU" dirty="0"/>
              <a:t>Share skills, interests and goals.</a:t>
            </a:r>
          </a:p>
          <a:p>
            <a:pPr>
              <a:lnSpc>
                <a:spcPct val="150000"/>
              </a:lnSpc>
            </a:pPr>
            <a:r>
              <a:rPr lang="en-AU" dirty="0"/>
              <a:t>Connect with people and organisations.</a:t>
            </a:r>
          </a:p>
          <a:p>
            <a:pPr>
              <a:lnSpc>
                <a:spcPct val="150000"/>
              </a:lnSpc>
            </a:pPr>
            <a:r>
              <a:rPr lang="en-AU" dirty="0"/>
              <a:t>Learn about opportunities.</a:t>
            </a:r>
          </a:p>
        </p:txBody>
      </p:sp>
      <p:pic>
        <p:nvPicPr>
          <p:cNvPr id="4" name="Picture 3">
            <a:extLst>
              <a:ext uri="{FF2B5EF4-FFF2-40B4-BE49-F238E27FC236}">
                <a16:creationId xmlns:a16="http://schemas.microsoft.com/office/drawing/2014/main" id="{90390B09-C2D3-F4D6-B9B0-B28DA7EC364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003569" y="324191"/>
            <a:ext cx="2959567" cy="2959567"/>
          </a:xfrm>
          <a:prstGeom prst="rect">
            <a:avLst/>
          </a:prstGeom>
        </p:spPr>
      </p:pic>
    </p:spTree>
    <p:extLst>
      <p:ext uri="{BB962C8B-B14F-4D97-AF65-F5344CB8AC3E}">
        <p14:creationId xmlns:p14="http://schemas.microsoft.com/office/powerpoint/2010/main" val="902721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3ED87-27C6-A4F3-FCA1-0004041215F6}"/>
            </a:ext>
          </a:extLst>
        </p:cNvPr>
        <p:cNvGrpSpPr/>
        <p:nvPr/>
      </p:nvGrpSpPr>
      <p:grpSpPr>
        <a:xfrm>
          <a:off x="0" y="0"/>
          <a:ext cx="0" cy="0"/>
          <a:chOff x="0" y="0"/>
          <a:chExt cx="0" cy="0"/>
        </a:xfrm>
      </p:grpSpPr>
      <p:sp>
        <p:nvSpPr>
          <p:cNvPr id="3" name="Oval 2">
            <a:extLst>
              <a:ext uri="{FF2B5EF4-FFF2-40B4-BE49-F238E27FC236}">
                <a16:creationId xmlns:a16="http://schemas.microsoft.com/office/drawing/2014/main" id="{AEEB975C-0F11-3C75-DF0E-8C9841E51FBB}"/>
              </a:ext>
              <a:ext uri="{C183D7F6-B498-43B3-948B-1728B52AA6E4}">
                <adec:decorative xmlns:adec="http://schemas.microsoft.com/office/drawing/2017/decorative" val="1"/>
              </a:ext>
            </a:extLst>
          </p:cNvPr>
          <p:cNvSpPr/>
          <p:nvPr/>
        </p:nvSpPr>
        <p:spPr>
          <a:xfrm>
            <a:off x="9078409" y="166780"/>
            <a:ext cx="2954215" cy="2954215"/>
          </a:xfrm>
          <a:prstGeom prst="ellipse">
            <a:avLst/>
          </a:prstGeom>
          <a:solidFill>
            <a:srgbClr val="512F8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60E04C-CABC-EE5E-1F50-AE6834835A16}"/>
              </a:ext>
            </a:extLst>
          </p:cNvPr>
          <p:cNvSpPr>
            <a:spLocks noGrp="1"/>
          </p:cNvSpPr>
          <p:nvPr>
            <p:ph type="title"/>
          </p:nvPr>
        </p:nvSpPr>
        <p:spPr>
          <a:xfrm>
            <a:off x="609600" y="274638"/>
            <a:ext cx="8580120" cy="1143000"/>
          </a:xfrm>
        </p:spPr>
        <p:txBody>
          <a:bodyPr>
            <a:normAutofit/>
          </a:bodyPr>
          <a:lstStyle/>
          <a:p>
            <a:r>
              <a:rPr lang="en-AU" dirty="0"/>
              <a:t>What LinkedIn isn’t</a:t>
            </a:r>
            <a:endParaRPr dirty="0"/>
          </a:p>
        </p:txBody>
      </p:sp>
      <p:sp>
        <p:nvSpPr>
          <p:cNvPr id="10" name="Content Placeholder 2">
            <a:extLst>
              <a:ext uri="{FF2B5EF4-FFF2-40B4-BE49-F238E27FC236}">
                <a16:creationId xmlns:a16="http://schemas.microsoft.com/office/drawing/2014/main" id="{B426BC9E-A8EF-CEE0-7199-063F382D633A}"/>
              </a:ext>
            </a:extLst>
          </p:cNvPr>
          <p:cNvSpPr>
            <a:spLocks noGrp="1"/>
          </p:cNvSpPr>
          <p:nvPr>
            <p:ph idx="1"/>
          </p:nvPr>
        </p:nvSpPr>
        <p:spPr/>
        <p:txBody>
          <a:bodyPr>
            <a:normAutofit/>
          </a:bodyPr>
          <a:lstStyle/>
          <a:p>
            <a:pPr>
              <a:lnSpc>
                <a:spcPct val="150000"/>
              </a:lnSpc>
            </a:pPr>
            <a:r>
              <a:rPr lang="en-AU" dirty="0"/>
              <a:t>Not your “whole life”.</a:t>
            </a:r>
          </a:p>
          <a:p>
            <a:pPr>
              <a:lnSpc>
                <a:spcPct val="150000"/>
              </a:lnSpc>
            </a:pPr>
            <a:r>
              <a:rPr lang="en-AU" dirty="0"/>
              <a:t>Not daily posting.</a:t>
            </a:r>
          </a:p>
          <a:p>
            <a:pPr>
              <a:lnSpc>
                <a:spcPct val="150000"/>
              </a:lnSpc>
            </a:pPr>
            <a:r>
              <a:rPr lang="en-AU" dirty="0"/>
              <a:t>Not only for paid work.</a:t>
            </a:r>
          </a:p>
        </p:txBody>
      </p:sp>
      <p:pic>
        <p:nvPicPr>
          <p:cNvPr id="5" name="Graphic 4" descr="Clipboard All Crosses outline">
            <a:extLst>
              <a:ext uri="{FF2B5EF4-FFF2-40B4-BE49-F238E27FC236}">
                <a16:creationId xmlns:a16="http://schemas.microsoft.com/office/drawing/2014/main" id="{27E15602-9B5B-9F2E-BE44-367A8C7369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131745">
            <a:off x="9475516" y="534889"/>
            <a:ext cx="2160000" cy="2160000"/>
          </a:xfrm>
          <a:prstGeom prst="rect">
            <a:avLst/>
          </a:prstGeom>
        </p:spPr>
      </p:pic>
    </p:spTree>
    <p:extLst>
      <p:ext uri="{BB962C8B-B14F-4D97-AF65-F5344CB8AC3E}">
        <p14:creationId xmlns:p14="http://schemas.microsoft.com/office/powerpoint/2010/main" val="4239417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771869CDFEAAB40BA2C6B37D5751380" ma:contentTypeVersion="20" ma:contentTypeDescription="Create a new document." ma:contentTypeScope="" ma:versionID="6b611b4e830a58209a91681897a2aa8b">
  <xsd:schema xmlns:xsd="http://www.w3.org/2001/XMLSchema" xmlns:xs="http://www.w3.org/2001/XMLSchema" xmlns:p="http://schemas.microsoft.com/office/2006/metadata/properties" xmlns:ns2="d40cd17d-395b-49a6-a449-4db40669aa08" xmlns:ns3="c639d33e-a57d-4ba9-bdad-95bee2182b18" targetNamespace="http://schemas.microsoft.com/office/2006/metadata/properties" ma:root="true" ma:fieldsID="9c5bfba25dd1c809dca0b2aec2bd95a0" ns2:_="" ns3:_="">
    <xsd:import namespace="d40cd17d-395b-49a6-a449-4db40669aa08"/>
    <xsd:import namespace="c639d33e-a57d-4ba9-bdad-95bee2182b1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3:SharedWithUsers" minOccurs="0"/>
                <xsd:element ref="ns3:SharedWithDetails" minOccurs="0"/>
                <xsd:element ref="ns2:lcf76f155ced4ddcb4097134ff3c332f" minOccurs="0"/>
                <xsd:element ref="ns3:TaxCatchAll" minOccurs="0"/>
                <xsd:element ref="ns2:DateTime"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0cd17d-395b-49a6-a449-4db40669aa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fb5c644-2f09-4f9f-84c4-3b4ab586084b" ma:termSetId="09814cd3-568e-fe90-9814-8d621ff8fb84" ma:anchorId="fba54fb3-c3e1-fe81-a776-ca4b69148c4d" ma:open="true" ma:isKeyword="false">
      <xsd:complexType>
        <xsd:sequence>
          <xsd:element ref="pc:Terms" minOccurs="0" maxOccurs="1"/>
        </xsd:sequence>
      </xsd:complexType>
    </xsd:element>
    <xsd:element name="DateTime" ma:index="24" nillable="true" ma:displayName="Date Time" ma:format="DateOnly" ma:internalName="DateTime">
      <xsd:simpleType>
        <xsd:restriction base="dms:DateTim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639d33e-a57d-4ba9-bdad-95bee2182b18"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6bd176f-355a-4825-a532-a34828c87ef3}" ma:internalName="TaxCatchAll" ma:showField="CatchAllData" ma:web="c639d33e-a57d-4ba9-bdad-95bee2182b1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c639d33e-a57d-4ba9-bdad-95bee2182b18" xsi:nil="true"/>
    <lcf76f155ced4ddcb4097134ff3c332f xmlns="d40cd17d-395b-49a6-a449-4db40669aa08">
      <Terms xmlns="http://schemas.microsoft.com/office/infopath/2007/PartnerControls"/>
    </lcf76f155ced4ddcb4097134ff3c332f>
    <DateTime xmlns="d40cd17d-395b-49a6-a449-4db40669aa0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BBC228C-D610-4AFE-891D-79D8B6BBEC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0cd17d-395b-49a6-a449-4db40669aa08"/>
    <ds:schemaRef ds:uri="c639d33e-a57d-4ba9-bdad-95bee2182b1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403F3EF-310E-4844-99CE-6883D918738B}">
  <ds:schemaRefs>
    <ds:schemaRef ds:uri="http://purl.org/dc/terms/"/>
    <ds:schemaRef ds:uri="http://purl.org/dc/dcmitype/"/>
    <ds:schemaRef ds:uri="http://www.w3.org/XML/1998/namespace"/>
    <ds:schemaRef ds:uri="http://schemas.microsoft.com/office/2006/documentManagement/types"/>
    <ds:schemaRef ds:uri="http://schemas.microsoft.com/office/2006/metadata/properties"/>
    <ds:schemaRef ds:uri="http://purl.org/dc/elements/1.1/"/>
    <ds:schemaRef ds:uri="http://schemas.microsoft.com/office/infopath/2007/PartnerControls"/>
    <ds:schemaRef ds:uri="http://schemas.openxmlformats.org/package/2006/metadata/core-properties"/>
    <ds:schemaRef ds:uri="c639d33e-a57d-4ba9-bdad-95bee2182b18"/>
    <ds:schemaRef ds:uri="d40cd17d-395b-49a6-a449-4db40669aa08"/>
  </ds:schemaRefs>
</ds:datastoreItem>
</file>

<file path=customXml/itemProps3.xml><?xml version="1.0" encoding="utf-8"?>
<ds:datastoreItem xmlns:ds="http://schemas.openxmlformats.org/officeDocument/2006/customXml" ds:itemID="{B1987E2E-949B-407B-A477-017A3096B6D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12810</TotalTime>
  <Words>3675</Words>
  <Application>Microsoft Macintosh PowerPoint</Application>
  <PresentationFormat>Widescreen</PresentationFormat>
  <Paragraphs>466</Paragraphs>
  <Slides>78</Slides>
  <Notes>58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78</vt:i4>
      </vt:variant>
    </vt:vector>
  </HeadingPairs>
  <TitlesOfParts>
    <vt:vector size="85" baseType="lpstr">
      <vt:lpstr>Aptos</vt:lpstr>
      <vt:lpstr>Arial</vt:lpstr>
      <vt:lpstr>Calibri</vt:lpstr>
      <vt:lpstr>Century Gothic</vt:lpstr>
      <vt:lpstr>Helvetica</vt:lpstr>
      <vt:lpstr>Wingdings</vt:lpstr>
      <vt:lpstr>Office Theme</vt:lpstr>
      <vt:lpstr>Getting started on LinkedIn</vt:lpstr>
      <vt:lpstr>Welcome</vt:lpstr>
      <vt:lpstr>Introductions</vt:lpstr>
      <vt:lpstr>What we’ll cover</vt:lpstr>
      <vt:lpstr>Learning goals</vt:lpstr>
      <vt:lpstr>Question</vt:lpstr>
      <vt:lpstr>What is LinkedIn (and what it isn’t)?</vt:lpstr>
      <vt:lpstr>What is LinkedIn?</vt:lpstr>
      <vt:lpstr>What LinkedIn isn’t</vt:lpstr>
      <vt:lpstr>How LinkedIn is different</vt:lpstr>
      <vt:lpstr>What a LinkedIn profile looks like</vt:lpstr>
      <vt:lpstr>LinkedIn app</vt:lpstr>
      <vt:lpstr>Types of LinkedIn accounts</vt:lpstr>
      <vt:lpstr>Who uses LinkedIn and why?</vt:lpstr>
      <vt:lpstr>When LinkedIn might be useful</vt:lpstr>
      <vt:lpstr>When LinkedIn might not be useful</vt:lpstr>
      <vt:lpstr>Building your LinkedIn profile</vt:lpstr>
      <vt:lpstr>Creating an account</vt:lpstr>
      <vt:lpstr>Creating an account (cont’d)</vt:lpstr>
      <vt:lpstr>Creating an account: Step 2</vt:lpstr>
      <vt:lpstr>What’s in a profile</vt:lpstr>
      <vt:lpstr>The profile photo</vt:lpstr>
      <vt:lpstr>5 tips for a good profile photo</vt:lpstr>
      <vt:lpstr>Example: Profile photos</vt:lpstr>
      <vt:lpstr>The headline</vt:lpstr>
      <vt:lpstr>The headline: Formats</vt:lpstr>
      <vt:lpstr>The headline: Mission driven</vt:lpstr>
      <vt:lpstr>The headline: Value proposition</vt:lpstr>
      <vt:lpstr>The headline: Role + outcome</vt:lpstr>
      <vt:lpstr>Activity: Practice writing a headline</vt:lpstr>
      <vt:lpstr>About / bio section</vt:lpstr>
      <vt:lpstr>About: What to write</vt:lpstr>
      <vt:lpstr>Activity: Practice writing a bio</vt:lpstr>
      <vt:lpstr>Experience section</vt:lpstr>
      <vt:lpstr>5 tips for your ‘experience’ section</vt:lpstr>
      <vt:lpstr>Activity: Practice writing your experience</vt:lpstr>
      <vt:lpstr>Education and training section: Example</vt:lpstr>
      <vt:lpstr>Education and training section: Tips</vt:lpstr>
      <vt:lpstr>Example: Education and training</vt:lpstr>
      <vt:lpstr>Staying safe and in control on LinkedIn </vt:lpstr>
      <vt:lpstr>Safety and control</vt:lpstr>
      <vt:lpstr>Accessing settings</vt:lpstr>
      <vt:lpstr>Profile viewing options</vt:lpstr>
      <vt:lpstr>Profile viewing options (cont’d)</vt:lpstr>
      <vt:lpstr>Data privacy settings</vt:lpstr>
      <vt:lpstr>Data privacy settings (cont’d)</vt:lpstr>
      <vt:lpstr>Managing notifications</vt:lpstr>
      <vt:lpstr>Boundaries that protect you</vt:lpstr>
      <vt:lpstr>Who can see your posts, profile, and comments?</vt:lpstr>
      <vt:lpstr>How to choose who sees your post: Step 1</vt:lpstr>
      <vt:lpstr>How to choose who sees your post: Step 2</vt:lpstr>
      <vt:lpstr>How to choose who sees your post: Step 3</vt:lpstr>
      <vt:lpstr>Question: Safety and control</vt:lpstr>
      <vt:lpstr>Using LinkedIn</vt:lpstr>
      <vt:lpstr>How to connect: Step 1</vt:lpstr>
      <vt:lpstr>How to connect: Step 2</vt:lpstr>
      <vt:lpstr>Disability orgs and creators on LinkedIn</vt:lpstr>
      <vt:lpstr>Disability orgs and creators on LinkedIn (cont’d)</vt:lpstr>
      <vt:lpstr>LinkedIn post tips</vt:lpstr>
      <vt:lpstr>Example: Event post</vt:lpstr>
      <vt:lpstr>Example: Information sharing post</vt:lpstr>
      <vt:lpstr>Question: Post ideas</vt:lpstr>
      <vt:lpstr>Using LinkedIn messaging</vt:lpstr>
      <vt:lpstr>Respectful and safe LinkedIn messaging</vt:lpstr>
      <vt:lpstr>LinkedIn accessibility features</vt:lpstr>
      <vt:lpstr>Finding opportunities</vt:lpstr>
      <vt:lpstr>Finding job opportunities: Step 1</vt:lpstr>
      <vt:lpstr>Finding job opportunities: Step 2</vt:lpstr>
      <vt:lpstr>Finding job opportunities: Step 3</vt:lpstr>
      <vt:lpstr>Finding job opportunities: Step 4 &amp; 5</vt:lpstr>
      <vt:lpstr>Learning opportunities: LinkedIn learning</vt:lpstr>
      <vt:lpstr>LinkedIn Learning: Free trial</vt:lpstr>
      <vt:lpstr>LinkedIn Learning: Library login</vt:lpstr>
      <vt:lpstr>Wrap-up and next steps</vt:lpstr>
      <vt:lpstr>What did we cover?</vt:lpstr>
      <vt:lpstr>Links and resources</vt:lpstr>
      <vt:lpstr>Register for upcoming free events</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Melanie Merlino</cp:lastModifiedBy>
  <cp:revision>52</cp:revision>
  <cp:lastPrinted>2025-10-07T06:11:46Z</cp:lastPrinted>
  <dcterms:created xsi:type="dcterms:W3CDTF">2013-01-27T09:14:16Z</dcterms:created>
  <dcterms:modified xsi:type="dcterms:W3CDTF">2025-11-25T04:08:06Z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0x0101001771869CDFEAAB40BA2C6B37D5751380</vt:lpwstr>
  </property>
  <property fmtid="{D5CDD505-2E9C-101B-9397-08002B2CF9AE}" pid="3" name="MediaServiceImageTags">
    <vt:lpwstr/>
  </property>
</Properties>
</file>