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64" r:id="rId5"/>
    <p:sldId id="256" r:id="rId6"/>
    <p:sldId id="271" r:id="rId7"/>
    <p:sldId id="266" r:id="rId8"/>
    <p:sldId id="321" r:id="rId9"/>
    <p:sldId id="312" r:id="rId10"/>
    <p:sldId id="322"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35" r:id="rId24"/>
    <p:sldId id="30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8C40"/>
    <a:srgbClr val="98BE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C3ED4-09CB-0842-9923-2C69F9131338}" v="24" dt="2025-11-24T00:26:19.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p:restoredTop sz="80544"/>
  </p:normalViewPr>
  <p:slideViewPr>
    <p:cSldViewPr snapToGrid="0">
      <p:cViewPr varScale="1">
        <p:scale>
          <a:sx n="102" d="100"/>
          <a:sy n="102" d="100"/>
        </p:scale>
        <p:origin x="1328"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ey Scheer" userId="S::careys@juliafarr.org.au::fae6b938-717e-428c-9ea8-ff1c540862c5" providerId="AD" clId="Web-{CE2E8BB4-8B0F-3C3B-B148-14B55B803DB8}"/>
    <pc:docChg chg="modSld">
      <pc:chgData name="Carey Scheer" userId="S::careys@juliafarr.org.au::fae6b938-717e-428c-9ea8-ff1c540862c5" providerId="AD" clId="Web-{CE2E8BB4-8B0F-3C3B-B148-14B55B803DB8}" dt="2025-11-20T06:33:51.856" v="1"/>
      <pc:docMkLst>
        <pc:docMk/>
      </pc:docMkLst>
      <pc:sldChg chg="addSp delSp modSp addAnim delAnim">
        <pc:chgData name="Carey Scheer" userId="S::careys@juliafarr.org.au::fae6b938-717e-428c-9ea8-ff1c540862c5" providerId="AD" clId="Web-{CE2E8BB4-8B0F-3C3B-B148-14B55B803DB8}" dt="2025-11-20T06:33:51.856" v="1"/>
        <pc:sldMkLst>
          <pc:docMk/>
          <pc:sldMk cId="3612704219" sldId="349"/>
        </pc:sldMkLst>
      </pc:sldChg>
    </pc:docChg>
  </pc:docChgLst>
  <pc:docChgLst>
    <pc:chgData name="Melanie Merlino" userId="37e78ee3-c44f-4bc4-8c88-cb24d7cd249f" providerId="ADAL" clId="{30E78E39-5399-5127-89BF-C6C6049F6B93}"/>
    <pc:docChg chg="custSel modSld">
      <pc:chgData name="Melanie Merlino" userId="37e78ee3-c44f-4bc4-8c88-cb24d7cd249f" providerId="ADAL" clId="{30E78E39-5399-5127-89BF-C6C6049F6B93}" dt="2025-11-24T00:26:50.635" v="3641" actId="1076"/>
      <pc:docMkLst>
        <pc:docMk/>
      </pc:docMkLst>
      <pc:sldChg chg="modSp mod modNotesTx">
        <pc:chgData name="Melanie Merlino" userId="37e78ee3-c44f-4bc4-8c88-cb24d7cd249f" providerId="ADAL" clId="{30E78E39-5399-5127-89BF-C6C6049F6B93}" dt="2025-11-19T05:22:11.631" v="3620" actId="20577"/>
        <pc:sldMkLst>
          <pc:docMk/>
          <pc:sldMk cId="270380393" sldId="266"/>
        </pc:sldMkLst>
        <pc:picChg chg="mod">
          <ac:chgData name="Melanie Merlino" userId="37e78ee3-c44f-4bc4-8c88-cb24d7cd249f" providerId="ADAL" clId="{30E78E39-5399-5127-89BF-C6C6049F6B93}" dt="2025-11-19T05:04:14.877" v="297" actId="962"/>
          <ac:picMkLst>
            <pc:docMk/>
            <pc:sldMk cId="270380393" sldId="266"/>
            <ac:picMk id="5" creationId="{D179EFA7-CF1A-C866-04A6-FB3A527A953B}"/>
          </ac:picMkLst>
        </pc:picChg>
      </pc:sldChg>
      <pc:sldChg chg="modSp mod">
        <pc:chgData name="Melanie Merlino" userId="37e78ee3-c44f-4bc4-8c88-cb24d7cd249f" providerId="ADAL" clId="{30E78E39-5399-5127-89BF-C6C6049F6B93}" dt="2025-11-19T05:05:51.949" v="801" actId="962"/>
        <pc:sldMkLst>
          <pc:docMk/>
          <pc:sldMk cId="3277267257" sldId="312"/>
        </pc:sldMkLst>
        <pc:picChg chg="mod">
          <ac:chgData name="Melanie Merlino" userId="37e78ee3-c44f-4bc4-8c88-cb24d7cd249f" providerId="ADAL" clId="{30E78E39-5399-5127-89BF-C6C6049F6B93}" dt="2025-11-19T05:05:51.949" v="801" actId="962"/>
          <ac:picMkLst>
            <pc:docMk/>
            <pc:sldMk cId="3277267257" sldId="312"/>
            <ac:picMk id="3" creationId="{F4075E03-C19E-922E-97F6-FDE32604F87B}"/>
          </ac:picMkLst>
        </pc:picChg>
      </pc:sldChg>
      <pc:sldChg chg="modSp mod">
        <pc:chgData name="Melanie Merlino" userId="37e78ee3-c44f-4bc4-8c88-cb24d7cd249f" providerId="ADAL" clId="{30E78E39-5399-5127-89BF-C6C6049F6B93}" dt="2025-11-19T05:06:06.698" v="811" actId="962"/>
        <pc:sldMkLst>
          <pc:docMk/>
          <pc:sldMk cId="1158855338" sldId="321"/>
        </pc:sldMkLst>
        <pc:picChg chg="mod">
          <ac:chgData name="Melanie Merlino" userId="37e78ee3-c44f-4bc4-8c88-cb24d7cd249f" providerId="ADAL" clId="{30E78E39-5399-5127-89BF-C6C6049F6B93}" dt="2025-11-19T05:06:06.698" v="811" actId="962"/>
          <ac:picMkLst>
            <pc:docMk/>
            <pc:sldMk cId="1158855338" sldId="321"/>
            <ac:picMk id="3" creationId="{4E94BB11-E342-7ABF-A63F-B158A1FE5CD2}"/>
          </ac:picMkLst>
        </pc:picChg>
      </pc:sldChg>
      <pc:sldChg chg="modSp mod">
        <pc:chgData name="Melanie Merlino" userId="37e78ee3-c44f-4bc4-8c88-cb24d7cd249f" providerId="ADAL" clId="{30E78E39-5399-5127-89BF-C6C6049F6B93}" dt="2025-11-19T05:06:29.358" v="869" actId="962"/>
        <pc:sldMkLst>
          <pc:docMk/>
          <pc:sldMk cId="3328817306" sldId="322"/>
        </pc:sldMkLst>
        <pc:picChg chg="mod">
          <ac:chgData name="Melanie Merlino" userId="37e78ee3-c44f-4bc4-8c88-cb24d7cd249f" providerId="ADAL" clId="{30E78E39-5399-5127-89BF-C6C6049F6B93}" dt="2025-11-19T05:06:29.358" v="869" actId="962"/>
          <ac:picMkLst>
            <pc:docMk/>
            <pc:sldMk cId="3328817306" sldId="322"/>
            <ac:picMk id="3" creationId="{748EE775-5EF3-6B28-97BC-3DF213AB01F9}"/>
          </ac:picMkLst>
        </pc:picChg>
      </pc:sldChg>
      <pc:sldChg chg="modSp mod">
        <pc:chgData name="Melanie Merlino" userId="37e78ee3-c44f-4bc4-8c88-cb24d7cd249f" providerId="ADAL" clId="{30E78E39-5399-5127-89BF-C6C6049F6B93}" dt="2025-11-19T05:21:24.716" v="3619" actId="962"/>
        <pc:sldMkLst>
          <pc:docMk/>
          <pc:sldMk cId="2477597827" sldId="335"/>
        </pc:sldMkLst>
        <pc:picChg chg="mod">
          <ac:chgData name="Melanie Merlino" userId="37e78ee3-c44f-4bc4-8c88-cb24d7cd249f" providerId="ADAL" clId="{30E78E39-5399-5127-89BF-C6C6049F6B93}" dt="2025-11-19T05:21:24.716" v="3619" actId="962"/>
          <ac:picMkLst>
            <pc:docMk/>
            <pc:sldMk cId="2477597827" sldId="335"/>
            <ac:picMk id="3" creationId="{55D655DE-F1D5-75FD-E3B7-981F7C9E9570}"/>
          </ac:picMkLst>
        </pc:picChg>
      </pc:sldChg>
      <pc:sldChg chg="modSp mod">
        <pc:chgData name="Melanie Merlino" userId="37e78ee3-c44f-4bc4-8c88-cb24d7cd249f" providerId="ADAL" clId="{30E78E39-5399-5127-89BF-C6C6049F6B93}" dt="2025-11-19T05:06:47.894" v="907" actId="962"/>
        <pc:sldMkLst>
          <pc:docMk/>
          <pc:sldMk cId="3368609956" sldId="338"/>
        </pc:sldMkLst>
        <pc:picChg chg="mod">
          <ac:chgData name="Melanie Merlino" userId="37e78ee3-c44f-4bc4-8c88-cb24d7cd249f" providerId="ADAL" clId="{30E78E39-5399-5127-89BF-C6C6049F6B93}" dt="2025-11-19T05:06:47.894" v="907" actId="962"/>
          <ac:picMkLst>
            <pc:docMk/>
            <pc:sldMk cId="3368609956" sldId="338"/>
            <ac:picMk id="4" creationId="{4412E572-9653-6049-F136-30F8B0F92C58}"/>
          </ac:picMkLst>
        </pc:picChg>
      </pc:sldChg>
      <pc:sldChg chg="modSp mod">
        <pc:chgData name="Melanie Merlino" userId="37e78ee3-c44f-4bc4-8c88-cb24d7cd249f" providerId="ADAL" clId="{30E78E39-5399-5127-89BF-C6C6049F6B93}" dt="2025-11-19T05:07:16.256" v="1081" actId="962"/>
        <pc:sldMkLst>
          <pc:docMk/>
          <pc:sldMk cId="2223464093" sldId="339"/>
        </pc:sldMkLst>
        <pc:picChg chg="mod">
          <ac:chgData name="Melanie Merlino" userId="37e78ee3-c44f-4bc4-8c88-cb24d7cd249f" providerId="ADAL" clId="{30E78E39-5399-5127-89BF-C6C6049F6B93}" dt="2025-11-19T05:07:16.256" v="1081" actId="962"/>
          <ac:picMkLst>
            <pc:docMk/>
            <pc:sldMk cId="2223464093" sldId="339"/>
            <ac:picMk id="3" creationId="{CEF00A76-9EC5-18AE-9046-CD1593272AB7}"/>
          </ac:picMkLst>
        </pc:picChg>
      </pc:sldChg>
      <pc:sldChg chg="modSp mod">
        <pc:chgData name="Melanie Merlino" userId="37e78ee3-c44f-4bc4-8c88-cb24d7cd249f" providerId="ADAL" clId="{30E78E39-5399-5127-89BF-C6C6049F6B93}" dt="2025-11-19T05:07:42.632" v="1287" actId="962"/>
        <pc:sldMkLst>
          <pc:docMk/>
          <pc:sldMk cId="279117440" sldId="340"/>
        </pc:sldMkLst>
        <pc:picChg chg="mod">
          <ac:chgData name="Melanie Merlino" userId="37e78ee3-c44f-4bc4-8c88-cb24d7cd249f" providerId="ADAL" clId="{30E78E39-5399-5127-89BF-C6C6049F6B93}" dt="2025-11-19T05:07:42.632" v="1287" actId="962"/>
          <ac:picMkLst>
            <pc:docMk/>
            <pc:sldMk cId="279117440" sldId="340"/>
            <ac:picMk id="4" creationId="{E1DDC38A-1E9A-0727-A374-B2D8FCDECBB6}"/>
          </ac:picMkLst>
        </pc:picChg>
      </pc:sldChg>
      <pc:sldChg chg="modSp mod">
        <pc:chgData name="Melanie Merlino" userId="37e78ee3-c44f-4bc4-8c88-cb24d7cd249f" providerId="ADAL" clId="{30E78E39-5399-5127-89BF-C6C6049F6B93}" dt="2025-11-19T05:08:25.402" v="1605" actId="962"/>
        <pc:sldMkLst>
          <pc:docMk/>
          <pc:sldMk cId="2619423357" sldId="341"/>
        </pc:sldMkLst>
        <pc:picChg chg="mod">
          <ac:chgData name="Melanie Merlino" userId="37e78ee3-c44f-4bc4-8c88-cb24d7cd249f" providerId="ADAL" clId="{30E78E39-5399-5127-89BF-C6C6049F6B93}" dt="2025-11-19T05:08:25.402" v="1605" actId="962"/>
          <ac:picMkLst>
            <pc:docMk/>
            <pc:sldMk cId="2619423357" sldId="341"/>
            <ac:picMk id="3" creationId="{B043AB21-A8A2-EB53-3CAB-EEC02D4A418C}"/>
          </ac:picMkLst>
        </pc:picChg>
      </pc:sldChg>
      <pc:sldChg chg="modSp mod">
        <pc:chgData name="Melanie Merlino" userId="37e78ee3-c44f-4bc4-8c88-cb24d7cd249f" providerId="ADAL" clId="{30E78E39-5399-5127-89BF-C6C6049F6B93}" dt="2025-11-19T05:12:29.861" v="1877" actId="962"/>
        <pc:sldMkLst>
          <pc:docMk/>
          <pc:sldMk cId="3006954362" sldId="342"/>
        </pc:sldMkLst>
        <pc:picChg chg="mod">
          <ac:chgData name="Melanie Merlino" userId="37e78ee3-c44f-4bc4-8c88-cb24d7cd249f" providerId="ADAL" clId="{30E78E39-5399-5127-89BF-C6C6049F6B93}" dt="2025-11-19T05:12:29.861" v="1877" actId="962"/>
          <ac:picMkLst>
            <pc:docMk/>
            <pc:sldMk cId="3006954362" sldId="342"/>
            <ac:picMk id="4" creationId="{0A73A5E8-0E58-C683-45B7-E401500BD495}"/>
          </ac:picMkLst>
        </pc:picChg>
      </pc:sldChg>
      <pc:sldChg chg="modSp mod">
        <pc:chgData name="Melanie Merlino" userId="37e78ee3-c44f-4bc4-8c88-cb24d7cd249f" providerId="ADAL" clId="{30E78E39-5399-5127-89BF-C6C6049F6B93}" dt="2025-11-19T05:13:03.488" v="1917" actId="962"/>
        <pc:sldMkLst>
          <pc:docMk/>
          <pc:sldMk cId="538497768" sldId="343"/>
        </pc:sldMkLst>
        <pc:picChg chg="mod">
          <ac:chgData name="Melanie Merlino" userId="37e78ee3-c44f-4bc4-8c88-cb24d7cd249f" providerId="ADAL" clId="{30E78E39-5399-5127-89BF-C6C6049F6B93}" dt="2025-11-19T05:13:03.488" v="1917" actId="962"/>
          <ac:picMkLst>
            <pc:docMk/>
            <pc:sldMk cId="538497768" sldId="343"/>
            <ac:picMk id="3" creationId="{DDFD4EC9-6DBB-7925-FF54-294A6C17C8BF}"/>
          </ac:picMkLst>
        </pc:picChg>
      </pc:sldChg>
      <pc:sldChg chg="modSp mod">
        <pc:chgData name="Melanie Merlino" userId="37e78ee3-c44f-4bc4-8c88-cb24d7cd249f" providerId="ADAL" clId="{30E78E39-5399-5127-89BF-C6C6049F6B93}" dt="2025-11-19T05:14:33.281" v="2107" actId="962"/>
        <pc:sldMkLst>
          <pc:docMk/>
          <pc:sldMk cId="2981024828" sldId="344"/>
        </pc:sldMkLst>
        <pc:picChg chg="mod">
          <ac:chgData name="Melanie Merlino" userId="37e78ee3-c44f-4bc4-8c88-cb24d7cd249f" providerId="ADAL" clId="{30E78E39-5399-5127-89BF-C6C6049F6B93}" dt="2025-11-19T05:14:33.281" v="2107" actId="962"/>
          <ac:picMkLst>
            <pc:docMk/>
            <pc:sldMk cId="2981024828" sldId="344"/>
            <ac:picMk id="4" creationId="{4C7E9788-668D-38C4-B647-09946031CE51}"/>
          </ac:picMkLst>
        </pc:picChg>
      </pc:sldChg>
      <pc:sldChg chg="modSp mod">
        <pc:chgData name="Melanie Merlino" userId="37e78ee3-c44f-4bc4-8c88-cb24d7cd249f" providerId="ADAL" clId="{30E78E39-5399-5127-89BF-C6C6049F6B93}" dt="2025-11-19T05:15:41.435" v="2335" actId="962"/>
        <pc:sldMkLst>
          <pc:docMk/>
          <pc:sldMk cId="1689798412" sldId="345"/>
        </pc:sldMkLst>
        <pc:picChg chg="mod">
          <ac:chgData name="Melanie Merlino" userId="37e78ee3-c44f-4bc4-8c88-cb24d7cd249f" providerId="ADAL" clId="{30E78E39-5399-5127-89BF-C6C6049F6B93}" dt="2025-11-19T05:15:41.435" v="2335" actId="962"/>
          <ac:picMkLst>
            <pc:docMk/>
            <pc:sldMk cId="1689798412" sldId="345"/>
            <ac:picMk id="3" creationId="{775AE4B7-065F-4A40-DC24-6FE958706283}"/>
          </ac:picMkLst>
        </pc:picChg>
      </pc:sldChg>
      <pc:sldChg chg="addSp delSp modSp mod delAnim modAnim">
        <pc:chgData name="Melanie Merlino" userId="37e78ee3-c44f-4bc4-8c88-cb24d7cd249f" providerId="ADAL" clId="{30E78E39-5399-5127-89BF-C6C6049F6B93}" dt="2025-11-24T00:26:50.635" v="3641" actId="1076"/>
        <pc:sldMkLst>
          <pc:docMk/>
          <pc:sldMk cId="2685600713" sldId="346"/>
        </pc:sldMkLst>
        <pc:picChg chg="add mod modCrop">
          <ac:chgData name="Melanie Merlino" userId="37e78ee3-c44f-4bc4-8c88-cb24d7cd249f" providerId="ADAL" clId="{30E78E39-5399-5127-89BF-C6C6049F6B93}" dt="2025-11-24T00:26:50.635" v="3641" actId="1076"/>
          <ac:picMkLst>
            <pc:docMk/>
            <pc:sldMk cId="2685600713" sldId="346"/>
            <ac:picMk id="3" creationId="{9BEBECAF-5B09-A1B0-C5F3-3F70ADF49A03}"/>
          </ac:picMkLst>
        </pc:picChg>
        <pc:picChg chg="del mod">
          <ac:chgData name="Melanie Merlino" userId="37e78ee3-c44f-4bc4-8c88-cb24d7cd249f" providerId="ADAL" clId="{30E78E39-5399-5127-89BF-C6C6049F6B93}" dt="2025-11-24T00:26:32.986" v="3635" actId="478"/>
          <ac:picMkLst>
            <pc:docMk/>
            <pc:sldMk cId="2685600713" sldId="346"/>
            <ac:picMk id="6" creationId="{AF13742A-C8C1-61E4-6180-0D06A6285952}"/>
          </ac:picMkLst>
        </pc:picChg>
      </pc:sldChg>
      <pc:sldChg chg="modSp mod">
        <pc:chgData name="Melanie Merlino" userId="37e78ee3-c44f-4bc4-8c88-cb24d7cd249f" providerId="ADAL" clId="{30E78E39-5399-5127-89BF-C6C6049F6B93}" dt="2025-11-19T05:19:15.525" v="2945" actId="962"/>
        <pc:sldMkLst>
          <pc:docMk/>
          <pc:sldMk cId="2950399288" sldId="347"/>
        </pc:sldMkLst>
        <pc:picChg chg="mod">
          <ac:chgData name="Melanie Merlino" userId="37e78ee3-c44f-4bc4-8c88-cb24d7cd249f" providerId="ADAL" clId="{30E78E39-5399-5127-89BF-C6C6049F6B93}" dt="2025-11-19T05:19:15.525" v="2945" actId="962"/>
          <ac:picMkLst>
            <pc:docMk/>
            <pc:sldMk cId="2950399288" sldId="347"/>
            <ac:picMk id="3" creationId="{09C848F7-5884-CA65-DA9F-89A5A069E076}"/>
          </ac:picMkLst>
        </pc:picChg>
      </pc:sldChg>
      <pc:sldChg chg="modSp mod">
        <pc:chgData name="Melanie Merlino" userId="37e78ee3-c44f-4bc4-8c88-cb24d7cd249f" providerId="ADAL" clId="{30E78E39-5399-5127-89BF-C6C6049F6B93}" dt="2025-11-19T05:19:51.600" v="3065" actId="962"/>
        <pc:sldMkLst>
          <pc:docMk/>
          <pc:sldMk cId="2689683956" sldId="348"/>
        </pc:sldMkLst>
        <pc:picChg chg="mod">
          <ac:chgData name="Melanie Merlino" userId="37e78ee3-c44f-4bc4-8c88-cb24d7cd249f" providerId="ADAL" clId="{30E78E39-5399-5127-89BF-C6C6049F6B93}" dt="2025-11-19T05:19:51.600" v="3065" actId="962"/>
          <ac:picMkLst>
            <pc:docMk/>
            <pc:sldMk cId="2689683956" sldId="348"/>
            <ac:picMk id="4" creationId="{F9AD5282-857E-25E1-234A-7D76D3920832}"/>
          </ac:picMkLst>
        </pc:picChg>
      </pc:sldChg>
      <pc:sldChg chg="addSp delSp modSp mod delAnim modAnim">
        <pc:chgData name="Melanie Merlino" userId="37e78ee3-c44f-4bc4-8c88-cb24d7cd249f" providerId="ADAL" clId="{30E78E39-5399-5127-89BF-C6C6049F6B93}" dt="2025-11-24T00:25:19.198" v="3629" actId="1076"/>
        <pc:sldMkLst>
          <pc:docMk/>
          <pc:sldMk cId="3612704219" sldId="349"/>
        </pc:sldMkLst>
        <pc:picChg chg="del mod">
          <ac:chgData name="Melanie Merlino" userId="37e78ee3-c44f-4bc4-8c88-cb24d7cd249f" providerId="ADAL" clId="{30E78E39-5399-5127-89BF-C6C6049F6B93}" dt="2025-11-24T00:16:01.717" v="3624" actId="478"/>
          <ac:picMkLst>
            <pc:docMk/>
            <pc:sldMk cId="3612704219" sldId="349"/>
            <ac:picMk id="3" creationId="{BC99F040-6CA9-4471-0EAD-E7BFC1797EA2}"/>
          </ac:picMkLst>
        </pc:picChg>
        <pc:picChg chg="add mod">
          <ac:chgData name="Melanie Merlino" userId="37e78ee3-c44f-4bc4-8c88-cb24d7cd249f" providerId="ADAL" clId="{30E78E39-5399-5127-89BF-C6C6049F6B93}" dt="2025-11-24T00:25:19.198" v="3629" actId="1076"/>
          <ac:picMkLst>
            <pc:docMk/>
            <pc:sldMk cId="3612704219" sldId="349"/>
            <ac:picMk id="4" creationId="{1E1B5963-D905-F20F-45D2-BFB004E92D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56B9A7-B4C3-D29E-1518-EFAD673098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7163C1-F8A3-466C-2D7F-3888D95EFD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479F9F-CEA4-F248-828D-1D6D088F613A}" type="datetimeFigureOut">
              <a:rPr lang="en-US" smtClean="0"/>
              <a:t>11/24/25</a:t>
            </a:fld>
            <a:endParaRPr lang="en-US"/>
          </a:p>
        </p:txBody>
      </p:sp>
      <p:sp>
        <p:nvSpPr>
          <p:cNvPr id="4" name="Footer Placeholder 3">
            <a:extLst>
              <a:ext uri="{FF2B5EF4-FFF2-40B4-BE49-F238E27FC236}">
                <a16:creationId xmlns:a16="http://schemas.microsoft.com/office/drawing/2014/main" id="{50523196-EA95-7DF2-8CE9-0104FA62E1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A08087-3C1D-AB21-CBF9-1028606104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201D86-CE1F-114E-9DAA-F04BAB5EFF09}" type="slidenum">
              <a:rPr lang="en-US" smtClean="0"/>
              <a:t>‹#›</a:t>
            </a:fld>
            <a:endParaRPr lang="en-US"/>
          </a:p>
        </p:txBody>
      </p:sp>
    </p:spTree>
    <p:extLst>
      <p:ext uri="{BB962C8B-B14F-4D97-AF65-F5344CB8AC3E}">
        <p14:creationId xmlns:p14="http://schemas.microsoft.com/office/powerpoint/2010/main" val="3938523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6A9B1-2161-FB46-B9E4-BBF859CCBE8B}" type="datetimeFigureOut">
              <a:rPr lang="en-US" smtClean="0"/>
              <a:t>11/24/25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4CC28-8C24-E54A-A53E-B78539EC3C4E}" type="slidenum">
              <a:rPr lang="en-US" smtClean="0"/>
              <a:t>‹#›</a:t>
            </a:fld>
            <a:endParaRPr lang="en-US"/>
          </a:p>
        </p:txBody>
      </p:sp>
    </p:spTree>
    <p:extLst>
      <p:ext uri="{BB962C8B-B14F-4D97-AF65-F5344CB8AC3E}">
        <p14:creationId xmlns:p14="http://schemas.microsoft.com/office/powerpoint/2010/main" val="146105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a:t>
            </a:fld>
            <a:endParaRPr lang="en-US"/>
          </a:p>
        </p:txBody>
      </p:sp>
    </p:spTree>
    <p:extLst>
      <p:ext uri="{BB962C8B-B14F-4D97-AF65-F5344CB8AC3E}">
        <p14:creationId xmlns:p14="http://schemas.microsoft.com/office/powerpoint/2010/main" val="116857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10</a:t>
            </a:fld>
            <a:endParaRPr lang="en-US"/>
          </a:p>
        </p:txBody>
      </p:sp>
    </p:spTree>
    <p:extLst>
      <p:ext uri="{BB962C8B-B14F-4D97-AF65-F5344CB8AC3E}">
        <p14:creationId xmlns:p14="http://schemas.microsoft.com/office/powerpoint/2010/main" val="2384498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11</a:t>
            </a:fld>
            <a:endParaRPr lang="en-US"/>
          </a:p>
        </p:txBody>
      </p:sp>
    </p:spTree>
    <p:extLst>
      <p:ext uri="{BB962C8B-B14F-4D97-AF65-F5344CB8AC3E}">
        <p14:creationId xmlns:p14="http://schemas.microsoft.com/office/powerpoint/2010/main" val="77291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12</a:t>
            </a:fld>
            <a:endParaRPr lang="en-US"/>
          </a:p>
        </p:txBody>
      </p:sp>
    </p:spTree>
    <p:extLst>
      <p:ext uri="{BB962C8B-B14F-4D97-AF65-F5344CB8AC3E}">
        <p14:creationId xmlns:p14="http://schemas.microsoft.com/office/powerpoint/2010/main" val="249976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13</a:t>
            </a:fld>
            <a:endParaRPr lang="en-US"/>
          </a:p>
        </p:txBody>
      </p:sp>
    </p:spTree>
    <p:extLst>
      <p:ext uri="{BB962C8B-B14F-4D97-AF65-F5344CB8AC3E}">
        <p14:creationId xmlns:p14="http://schemas.microsoft.com/office/powerpoint/2010/main" val="2132439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14</a:t>
            </a:fld>
            <a:endParaRPr lang="en-US"/>
          </a:p>
        </p:txBody>
      </p:sp>
    </p:spTree>
    <p:extLst>
      <p:ext uri="{BB962C8B-B14F-4D97-AF65-F5344CB8AC3E}">
        <p14:creationId xmlns:p14="http://schemas.microsoft.com/office/powerpoint/2010/main" val="262484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15</a:t>
            </a:fld>
            <a:endParaRPr lang="en-US"/>
          </a:p>
        </p:txBody>
      </p:sp>
    </p:spTree>
    <p:extLst>
      <p:ext uri="{BB962C8B-B14F-4D97-AF65-F5344CB8AC3E}">
        <p14:creationId xmlns:p14="http://schemas.microsoft.com/office/powerpoint/2010/main" val="272210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16</a:t>
            </a:fld>
            <a:endParaRPr lang="en-US"/>
          </a:p>
        </p:txBody>
      </p:sp>
    </p:spTree>
    <p:extLst>
      <p:ext uri="{BB962C8B-B14F-4D97-AF65-F5344CB8AC3E}">
        <p14:creationId xmlns:p14="http://schemas.microsoft.com/office/powerpoint/2010/main" val="150577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17</a:t>
            </a:fld>
            <a:endParaRPr lang="en-US"/>
          </a:p>
        </p:txBody>
      </p:sp>
    </p:spTree>
    <p:extLst>
      <p:ext uri="{BB962C8B-B14F-4D97-AF65-F5344CB8AC3E}">
        <p14:creationId xmlns:p14="http://schemas.microsoft.com/office/powerpoint/2010/main" val="321557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18</a:t>
            </a:fld>
            <a:endParaRPr lang="en-US"/>
          </a:p>
        </p:txBody>
      </p:sp>
    </p:spTree>
    <p:extLst>
      <p:ext uri="{BB962C8B-B14F-4D97-AF65-F5344CB8AC3E}">
        <p14:creationId xmlns:p14="http://schemas.microsoft.com/office/powerpoint/2010/main" val="48521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19</a:t>
            </a:fld>
            <a:endParaRPr lang="en-US"/>
          </a:p>
        </p:txBody>
      </p:sp>
    </p:spTree>
    <p:extLst>
      <p:ext uri="{BB962C8B-B14F-4D97-AF65-F5344CB8AC3E}">
        <p14:creationId xmlns:p14="http://schemas.microsoft.com/office/powerpoint/2010/main" val="406353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Acknowledgement of Country</a:t>
            </a:r>
          </a:p>
          <a:p>
            <a:pPr marL="628650" lvl="1" indent="-171450">
              <a:buFont typeface="Arial" panose="020B0604020202020204" pitchFamily="34" charset="0"/>
              <a:buChar char="•"/>
            </a:pPr>
            <a:r>
              <a:rPr lang="en-AU" dirty="0"/>
              <a:t>JFA Purple Orange acknowledges the Traditional Owners of Country throughout Australia. We work on many Aboriginal lands, including Kaurna Country, where our head office is located. We extend our respect to all Aboriginal peoples on the lands where we work, live, and learn. We are committed to walking together and building relationships grounded in the self-determination of First Nations peoples.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Recognition of the disability community</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We recognise that JFA Purple Orange exists to advance the rights of people with disability.</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All our work aims to create a more inclusive world where people with disability have access to the same opportunities as everyone else</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An introduction to your presenter today – Carey Scheer</a:t>
            </a:r>
          </a:p>
          <a:p>
            <a:pPr marL="171450" indent="-171450">
              <a:buFont typeface="Arial" panose="020B0604020202020204" pitchFamily="34" charset="0"/>
              <a:buChar char="•"/>
            </a:pPr>
            <a:r>
              <a:rPr lang="en-AU" dirty="0"/>
              <a:t>We have a live captioner with us today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General information – cameras, muting/unmuting, raise hand to speak, use chat to ask questions, Zoom accessibility features</a:t>
            </a:r>
            <a:r>
              <a:rPr lang="en-AU" dirty="0">
                <a:effectLst/>
              </a:rPr>
              <a:t> </a:t>
            </a:r>
            <a:endParaRPr lang="en-AU" dirty="0"/>
          </a:p>
          <a:p>
            <a:pPr marL="171450" indent="-171450">
              <a:buFont typeface="Arial" panose="020B0604020202020204" pitchFamily="34" charset="0"/>
              <a:buChar char="•"/>
            </a:pPr>
            <a:r>
              <a:rPr lang="en-AU" dirty="0"/>
              <a:t>This session will be recorded to share with participants afterwards</a:t>
            </a:r>
          </a:p>
          <a:p>
            <a:pPr marL="171450" indent="-171450">
              <a:buFont typeface="Arial" panose="020B0604020202020204" pitchFamily="34" charset="0"/>
              <a:buChar char="•"/>
            </a:pPr>
            <a:r>
              <a:rPr lang="en-AU" dirty="0"/>
              <a:t>Links to resources will be shared after the session.</a:t>
            </a:r>
          </a:p>
        </p:txBody>
      </p:sp>
      <p:sp>
        <p:nvSpPr>
          <p:cNvPr id="4" name="Slide Number Placeholder 3"/>
          <p:cNvSpPr>
            <a:spLocks noGrp="1"/>
          </p:cNvSpPr>
          <p:nvPr>
            <p:ph type="sldNum" sz="quarter" idx="5"/>
          </p:nvPr>
        </p:nvSpPr>
        <p:spPr/>
        <p:txBody>
          <a:bodyPr/>
          <a:lstStyle/>
          <a:p>
            <a:fld id="{B6C4CC28-8C24-E54A-A53E-B78539EC3C4E}" type="slidenum">
              <a:rPr lang="en-US" smtClean="0"/>
              <a:t>2</a:t>
            </a:fld>
            <a:endParaRPr lang="en-US"/>
          </a:p>
        </p:txBody>
      </p:sp>
    </p:spTree>
    <p:extLst>
      <p:ext uri="{BB962C8B-B14F-4D97-AF65-F5344CB8AC3E}">
        <p14:creationId xmlns:p14="http://schemas.microsoft.com/office/powerpoint/2010/main" val="2501540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20</a:t>
            </a:fld>
            <a:endParaRPr lang="en-US"/>
          </a:p>
        </p:txBody>
      </p:sp>
    </p:spTree>
    <p:extLst>
      <p:ext uri="{BB962C8B-B14F-4D97-AF65-F5344CB8AC3E}">
        <p14:creationId xmlns:p14="http://schemas.microsoft.com/office/powerpoint/2010/main" val="782970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924B7-0B8B-A5CA-D08F-509867BE9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A2E8B-6758-F272-D5F1-F3D2FE3CF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21BB32-2077-D69C-CC0E-38CB7476D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6D3EFC-B71D-3863-77E3-0D15E9E42468}"/>
              </a:ext>
            </a:extLst>
          </p:cNvPr>
          <p:cNvSpPr>
            <a:spLocks noGrp="1"/>
          </p:cNvSpPr>
          <p:nvPr>
            <p:ph type="sldNum" sz="quarter" idx="5"/>
          </p:nvPr>
        </p:nvSpPr>
        <p:spPr/>
        <p:txBody>
          <a:bodyPr/>
          <a:lstStyle/>
          <a:p>
            <a:fld id="{B6C4CC28-8C24-E54A-A53E-B78539EC3C4E}" type="slidenum">
              <a:rPr lang="en-US" smtClean="0"/>
              <a:t>21</a:t>
            </a:fld>
            <a:endParaRPr lang="en-US"/>
          </a:p>
        </p:txBody>
      </p:sp>
    </p:spTree>
    <p:extLst>
      <p:ext uri="{BB962C8B-B14F-4D97-AF65-F5344CB8AC3E}">
        <p14:creationId xmlns:p14="http://schemas.microsoft.com/office/powerpoint/2010/main" val="150086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C8906-CFED-4AF4-6D60-327726DF3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F10BA-C260-525D-1671-5567328644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83F31-0405-4C53-F2DC-CE904D6ACDA7}"/>
              </a:ext>
            </a:extLst>
          </p:cNvPr>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B4AB00BF-6084-5F0E-B2F7-88E0B692216D}"/>
              </a:ext>
            </a:extLst>
          </p:cNvPr>
          <p:cNvSpPr>
            <a:spLocks noGrp="1"/>
          </p:cNvSpPr>
          <p:nvPr>
            <p:ph type="sldNum" sz="quarter" idx="5"/>
          </p:nvPr>
        </p:nvSpPr>
        <p:spPr/>
        <p:txBody>
          <a:bodyPr/>
          <a:lstStyle/>
          <a:p>
            <a:fld id="{B6C4CC28-8C24-E54A-A53E-B78539EC3C4E}" type="slidenum">
              <a:rPr lang="en-US" smtClean="0"/>
              <a:t>3</a:t>
            </a:fld>
            <a:endParaRPr lang="en-US"/>
          </a:p>
        </p:txBody>
      </p:sp>
    </p:spTree>
    <p:extLst>
      <p:ext uri="{BB962C8B-B14F-4D97-AF65-F5344CB8AC3E}">
        <p14:creationId xmlns:p14="http://schemas.microsoft.com/office/powerpoint/2010/main" val="426287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250FA-EEB1-CCD1-F9A4-E3D069BF6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4FAD6-451F-799C-4592-71F252B19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DF3C4-D608-EA5C-877A-C43E29CE5E58}"/>
              </a:ext>
            </a:extLst>
          </p:cNvPr>
          <p:cNvSpPr>
            <a:spLocks noGrp="1"/>
          </p:cNvSpPr>
          <p:nvPr>
            <p:ph type="body" idx="1"/>
          </p:nvPr>
        </p:nvSpPr>
        <p:spPr/>
        <p:txBody>
          <a:bodyPr/>
          <a:lstStyle/>
          <a:p>
            <a:pPr marL="171450" indent="-171450">
              <a:buFont typeface="Arial" panose="020B0604020202020204" pitchFamily="34" charset="0"/>
              <a:buChar char="•"/>
            </a:pPr>
            <a:r>
              <a:rPr lang="en-AU" dirty="0"/>
              <a:t>This is a vox pop I made around the office.</a:t>
            </a:r>
          </a:p>
          <a:p>
            <a:pPr marL="171450" indent="-171450">
              <a:buFont typeface="Arial" panose="020B0604020202020204" pitchFamily="34" charset="0"/>
              <a:buChar char="•"/>
            </a:pPr>
            <a:r>
              <a:rPr lang="en-AU" dirty="0"/>
              <a:t>I got a mix of men and women</a:t>
            </a:r>
          </a:p>
          <a:p>
            <a:pPr marL="171450" indent="-171450">
              <a:buFont typeface="Arial" panose="020B0604020202020204" pitchFamily="34" charset="0"/>
              <a:buChar char="•"/>
            </a:pPr>
            <a:r>
              <a:rPr lang="en-AU" dirty="0"/>
              <a:t>A mix of ages</a:t>
            </a:r>
          </a:p>
          <a:p>
            <a:pPr marL="171450" indent="-171450">
              <a:buFont typeface="Arial" panose="020B0604020202020204" pitchFamily="34" charset="0"/>
              <a:buChar char="•"/>
            </a:pPr>
            <a:r>
              <a:rPr lang="en-AU" dirty="0"/>
              <a:t>I made the intro the leading question</a:t>
            </a:r>
          </a:p>
          <a:p>
            <a:pPr marL="171450" indent="-171450">
              <a:buFont typeface="Arial" panose="020B0604020202020204" pitchFamily="34" charset="0"/>
              <a:buChar char="•"/>
            </a:pPr>
            <a:r>
              <a:rPr lang="en-AU" dirty="0"/>
              <a:t>For the outro, I decided to just end with a question that I felt the answers evoked.</a:t>
            </a:r>
          </a:p>
          <a:p>
            <a:pPr marL="171450" indent="-171450">
              <a:buFont typeface="Arial" panose="020B0604020202020204" pitchFamily="34" charset="0"/>
              <a:buChar char="•"/>
            </a:pPr>
            <a:r>
              <a:rPr lang="en-AU" dirty="0"/>
              <a:t>I personally do not enjoy being </a:t>
            </a:r>
            <a:r>
              <a:rPr lang="en-AU"/>
              <a:t>a character </a:t>
            </a:r>
            <a:r>
              <a:rPr lang="en-AU" dirty="0"/>
              <a:t>in my own films. I am a bit shy. I prefer being more behind the scenes, so I didn’t put myself in here. If I wanted to be more of a character in my material, I could have filmed myself first saying something like, AI seems to be every where these days. I am using it more and more, but I’m not sure if its going to make life better or worse. Let’s see what my colleagues have to say.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9C838A6A-807F-F7CC-CF50-1EF002BF72D1}"/>
              </a:ext>
            </a:extLst>
          </p:cNvPr>
          <p:cNvSpPr>
            <a:spLocks noGrp="1"/>
          </p:cNvSpPr>
          <p:nvPr>
            <p:ph type="sldNum" sz="quarter" idx="5"/>
          </p:nvPr>
        </p:nvSpPr>
        <p:spPr/>
        <p:txBody>
          <a:bodyPr/>
          <a:lstStyle/>
          <a:p>
            <a:fld id="{B6C4CC28-8C24-E54A-A53E-B78539EC3C4E}" type="slidenum">
              <a:rPr lang="en-US" smtClean="0"/>
              <a:t>4</a:t>
            </a:fld>
            <a:endParaRPr lang="en-US"/>
          </a:p>
        </p:txBody>
      </p:sp>
    </p:spTree>
    <p:extLst>
      <p:ext uri="{BB962C8B-B14F-4D97-AF65-F5344CB8AC3E}">
        <p14:creationId xmlns:p14="http://schemas.microsoft.com/office/powerpoint/2010/main" val="390171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3527-FDC5-9073-6A38-51004DE98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6C745-E314-28D5-FB40-A3D7BED48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BCCAA-3C79-7A61-1374-06F4159D78AB}"/>
              </a:ext>
            </a:extLst>
          </p:cNvPr>
          <p:cNvSpPr>
            <a:spLocks noGrp="1"/>
          </p:cNvSpPr>
          <p:nvPr>
            <p:ph type="body" idx="1"/>
          </p:nvPr>
        </p:nvSpPr>
        <p:spPr/>
        <p:txBody>
          <a:bodyPr/>
          <a:lstStyle/>
          <a:p>
            <a:r>
              <a:rPr lang="en-AU" b="0" i="0" u="none" strike="noStrike" dirty="0">
                <a:solidFill>
                  <a:srgbClr val="000000"/>
                </a:solidFill>
                <a:effectLst/>
                <a:latin typeface="-webkit-standard"/>
              </a:rPr>
              <a:t>I asked the main question. I felt his answer was a little general, and I wanted more. So I asked some more personal follow ups directly related to the original question. These follow up questions evoked a stronger answer. </a:t>
            </a:r>
            <a:endParaRPr lang="en-AU" dirty="0"/>
          </a:p>
        </p:txBody>
      </p:sp>
      <p:sp>
        <p:nvSpPr>
          <p:cNvPr id="4" name="Slide Number Placeholder 3">
            <a:extLst>
              <a:ext uri="{FF2B5EF4-FFF2-40B4-BE49-F238E27FC236}">
                <a16:creationId xmlns:a16="http://schemas.microsoft.com/office/drawing/2014/main" id="{AED759BB-D27C-B168-D67C-BA92C9577893}"/>
              </a:ext>
            </a:extLst>
          </p:cNvPr>
          <p:cNvSpPr>
            <a:spLocks noGrp="1"/>
          </p:cNvSpPr>
          <p:nvPr>
            <p:ph type="sldNum" sz="quarter" idx="5"/>
          </p:nvPr>
        </p:nvSpPr>
        <p:spPr/>
        <p:txBody>
          <a:bodyPr/>
          <a:lstStyle/>
          <a:p>
            <a:fld id="{B6C4CC28-8C24-E54A-A53E-B78539EC3C4E}" type="slidenum">
              <a:rPr lang="en-US" smtClean="0"/>
              <a:t>5</a:t>
            </a:fld>
            <a:endParaRPr lang="en-US"/>
          </a:p>
        </p:txBody>
      </p:sp>
    </p:spTree>
    <p:extLst>
      <p:ext uri="{BB962C8B-B14F-4D97-AF65-F5344CB8AC3E}">
        <p14:creationId xmlns:p14="http://schemas.microsoft.com/office/powerpoint/2010/main" val="246712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3527-FDC5-9073-6A38-51004DE98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6C745-E314-28D5-FB40-A3D7BED48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BCCAA-3C79-7A61-1374-06F4159D78AB}"/>
              </a:ext>
            </a:extLst>
          </p:cNvPr>
          <p:cNvSpPr>
            <a:spLocks noGrp="1"/>
          </p:cNvSpPr>
          <p:nvPr>
            <p:ph type="body" idx="1"/>
          </p:nvPr>
        </p:nvSpPr>
        <p:spPr/>
        <p:txBody>
          <a:bodyPr/>
          <a:lstStyle/>
          <a:p>
            <a:pPr lvl="5" algn="l">
              <a:buFont typeface="Arial" panose="020B0604020202020204" pitchFamily="34" charset="0"/>
              <a:buChar char="•"/>
            </a:pPr>
            <a:endParaRPr lang="en-AU" b="0" i="0" u="none" strike="noStrike" dirty="0">
              <a:solidFill>
                <a:srgbClr val="001D35"/>
              </a:solidFill>
              <a:effectLst/>
              <a:latin typeface="Google Sans"/>
            </a:endParaRPr>
          </a:p>
        </p:txBody>
      </p:sp>
      <p:sp>
        <p:nvSpPr>
          <p:cNvPr id="4" name="Slide Number Placeholder 3">
            <a:extLst>
              <a:ext uri="{FF2B5EF4-FFF2-40B4-BE49-F238E27FC236}">
                <a16:creationId xmlns:a16="http://schemas.microsoft.com/office/drawing/2014/main" id="{AED759BB-D27C-B168-D67C-BA92C9577893}"/>
              </a:ext>
            </a:extLst>
          </p:cNvPr>
          <p:cNvSpPr>
            <a:spLocks noGrp="1"/>
          </p:cNvSpPr>
          <p:nvPr>
            <p:ph type="sldNum" sz="quarter" idx="5"/>
          </p:nvPr>
        </p:nvSpPr>
        <p:spPr/>
        <p:txBody>
          <a:bodyPr/>
          <a:lstStyle/>
          <a:p>
            <a:fld id="{B6C4CC28-8C24-E54A-A53E-B78539EC3C4E}" type="slidenum">
              <a:rPr lang="en-US" smtClean="0"/>
              <a:t>6</a:t>
            </a:fld>
            <a:endParaRPr lang="en-US"/>
          </a:p>
        </p:txBody>
      </p:sp>
    </p:spTree>
    <p:extLst>
      <p:ext uri="{BB962C8B-B14F-4D97-AF65-F5344CB8AC3E}">
        <p14:creationId xmlns:p14="http://schemas.microsoft.com/office/powerpoint/2010/main" val="372507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7</a:t>
            </a:fld>
            <a:endParaRPr lang="en-US"/>
          </a:p>
        </p:txBody>
      </p:sp>
    </p:spTree>
    <p:extLst>
      <p:ext uri="{BB962C8B-B14F-4D97-AF65-F5344CB8AC3E}">
        <p14:creationId xmlns:p14="http://schemas.microsoft.com/office/powerpoint/2010/main" val="263367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13527-FDC5-9073-6A38-51004DE98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6C745-E314-28D5-FB40-A3D7BED48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BCCAA-3C79-7A61-1374-06F4159D78AB}"/>
              </a:ext>
            </a:extLst>
          </p:cNvPr>
          <p:cNvSpPr>
            <a:spLocks noGrp="1"/>
          </p:cNvSpPr>
          <p:nvPr>
            <p:ph type="body" idx="1"/>
          </p:nvPr>
        </p:nvSpPr>
        <p:spPr/>
        <p:txBody>
          <a:bodyPr/>
          <a:lstStyle/>
          <a:p>
            <a:pPr lvl="5" algn="l">
              <a:buFont typeface="Arial" panose="020B0604020202020204" pitchFamily="34" charset="0"/>
              <a:buChar char="•"/>
            </a:pPr>
            <a:endParaRPr lang="en-AU" b="0" i="0" u="none" strike="noStrike" dirty="0">
              <a:solidFill>
                <a:srgbClr val="001D35"/>
              </a:solidFill>
              <a:effectLst/>
              <a:latin typeface="Google Sans"/>
            </a:endParaRPr>
          </a:p>
        </p:txBody>
      </p:sp>
      <p:sp>
        <p:nvSpPr>
          <p:cNvPr id="4" name="Slide Number Placeholder 3">
            <a:extLst>
              <a:ext uri="{FF2B5EF4-FFF2-40B4-BE49-F238E27FC236}">
                <a16:creationId xmlns:a16="http://schemas.microsoft.com/office/drawing/2014/main" id="{AED759BB-D27C-B168-D67C-BA92C9577893}"/>
              </a:ext>
            </a:extLst>
          </p:cNvPr>
          <p:cNvSpPr>
            <a:spLocks noGrp="1"/>
          </p:cNvSpPr>
          <p:nvPr>
            <p:ph type="sldNum" sz="quarter" idx="5"/>
          </p:nvPr>
        </p:nvSpPr>
        <p:spPr/>
        <p:txBody>
          <a:bodyPr/>
          <a:lstStyle/>
          <a:p>
            <a:fld id="{B6C4CC28-8C24-E54A-A53E-B78539EC3C4E}" type="slidenum">
              <a:rPr lang="en-US" smtClean="0"/>
              <a:t>8</a:t>
            </a:fld>
            <a:endParaRPr lang="en-US"/>
          </a:p>
        </p:txBody>
      </p:sp>
    </p:spTree>
    <p:extLst>
      <p:ext uri="{BB962C8B-B14F-4D97-AF65-F5344CB8AC3E}">
        <p14:creationId xmlns:p14="http://schemas.microsoft.com/office/powerpoint/2010/main" val="348173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4CC28-8C24-E54A-A53E-B78539EC3C4E}" type="slidenum">
              <a:rPr lang="en-US" smtClean="0"/>
              <a:t>9</a:t>
            </a:fld>
            <a:endParaRPr lang="en-US"/>
          </a:p>
        </p:txBody>
      </p:sp>
    </p:spTree>
    <p:extLst>
      <p:ext uri="{BB962C8B-B14F-4D97-AF65-F5344CB8AC3E}">
        <p14:creationId xmlns:p14="http://schemas.microsoft.com/office/powerpoint/2010/main" val="1987284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up of a logo&#10;&#10;AI-generated content may be incorrect.">
            <a:extLst>
              <a:ext uri="{FF2B5EF4-FFF2-40B4-BE49-F238E27FC236}">
                <a16:creationId xmlns:a16="http://schemas.microsoft.com/office/drawing/2014/main" id="{DEB5ACD2-C5B2-ED1E-3AB9-9A0B45E373B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1436914" y="2130426"/>
            <a:ext cx="7537269" cy="1470025"/>
          </a:xfrm>
        </p:spPr>
        <p:txBody>
          <a:bodyPr/>
          <a:lstStyle>
            <a:lvl1pPr>
              <a:defRPr>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7145383" cy="1752600"/>
          </a:xfrm>
        </p:spPr>
        <p:txBody>
          <a:bodyPr/>
          <a:lstStyle>
            <a:lvl1pPr marL="0" indent="0" algn="ctr">
              <a:buNone/>
              <a:defRPr>
                <a:solidFill>
                  <a:schemeClr val="tx1">
                    <a:tint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A purple rectangle with white dots&#10;&#10;AI-generated content may be incorrect.">
            <a:extLst>
              <a:ext uri="{FF2B5EF4-FFF2-40B4-BE49-F238E27FC236}">
                <a16:creationId xmlns:a16="http://schemas.microsoft.com/office/drawing/2014/main" id="{1B3EA96A-C6F7-1A0B-79A3-11A04CF933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lgn="l">
              <a:defRPr sz="4200" b="1">
                <a:solidFill>
                  <a:srgbClr val="7030A0"/>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spcBef>
                <a:spcPts val="900"/>
              </a:spcBef>
              <a:defRPr sz="3000">
                <a:latin typeface="Century Gothic" panose="020B0502020202020204" pitchFamily="34" charset="0"/>
              </a:defRPr>
            </a:lvl1pPr>
            <a:lvl2pPr>
              <a:spcBef>
                <a:spcPts val="900"/>
              </a:spcBef>
              <a:defRPr>
                <a:latin typeface="Century Gothic" panose="020B0502020202020204" pitchFamily="34" charset="0"/>
              </a:defRPr>
            </a:lvl2pPr>
            <a:lvl3pPr>
              <a:spcBef>
                <a:spcPts val="900"/>
              </a:spcBef>
              <a:defRPr>
                <a:latin typeface="Century Gothic" panose="020B0502020202020204" pitchFamily="34" charset="0"/>
              </a:defRPr>
            </a:lvl3pPr>
            <a:lvl4pPr>
              <a:spcBef>
                <a:spcPts val="900"/>
              </a:spcBef>
              <a:defRPr>
                <a:latin typeface="Century Gothic" panose="020B0502020202020204" pitchFamily="34" charset="0"/>
              </a:defRPr>
            </a:lvl4pPr>
            <a:lvl5pPr>
              <a:spcBef>
                <a:spcPts val="900"/>
              </a:spcBef>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0" name="Block Arc 9">
            <a:extLst>
              <a:ext uri="{FF2B5EF4-FFF2-40B4-BE49-F238E27FC236}">
                <a16:creationId xmlns:a16="http://schemas.microsoft.com/office/drawing/2014/main" id="{76E54E6D-A793-DF54-181C-54C251AF57A1}"/>
              </a:ext>
            </a:extLst>
          </p:cNvPr>
          <p:cNvSpPr/>
          <p:nvPr userDrawn="1"/>
        </p:nvSpPr>
        <p:spPr>
          <a:xfrm rot="16200000">
            <a:off x="10891520" y="1417638"/>
            <a:ext cx="2600960" cy="2600960"/>
          </a:xfrm>
          <a:prstGeom prst="blockArc">
            <a:avLst/>
          </a:prstGeom>
          <a:solidFill>
            <a:srgbClr val="4C8C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Century Gothic" panose="020B0502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7030A0"/>
                </a:solidFill>
                <a:latin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8" name="Picture 7" descr="A purple rectangle with white dots&#10;&#10;AI-generated content may be incorrect.">
            <a:extLst>
              <a:ext uri="{FF2B5EF4-FFF2-40B4-BE49-F238E27FC236}">
                <a16:creationId xmlns:a16="http://schemas.microsoft.com/office/drawing/2014/main" id="{827CFE8C-CA3A-58D3-03BB-A406C8AC020A}"/>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11/24/25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O8GQNC2qu3M?feature=oembed"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oHJLEV3X2SM?feature=oembed"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AOTqdrqCCyI?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WixpVN3sgIo?feature=oembed"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alsQIMYaCDs?feature=oembed"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pZSt5TPaPtY?feature=oembed"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eZHFsw-L_eQ?feature=oembed"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P9_KJ2r--GY?feature=oembed"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tWrDFAlMt4I?feature=oembed"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uFbUEC31YFM?feature=oembed"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xsa5ksAtXMI?feature=oembed" TargetMode="Externa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xsa5ksAtXMI?feature=oembed"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4reaePvCdKc?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_DUk9n9hRuM?feature=oembed"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uQIX5EYNWsc?feature=oembed"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Q_1LRTUgrcU?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7UM6S3mVsaE?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3F81C9-7097-7028-448F-00752ECC76EB}"/>
              </a:ext>
            </a:extLst>
          </p:cNvPr>
          <p:cNvSpPr>
            <a:spLocks noGrp="1"/>
          </p:cNvSpPr>
          <p:nvPr>
            <p:ph type="ctrTitle"/>
          </p:nvPr>
        </p:nvSpPr>
        <p:spPr>
          <a:xfrm>
            <a:off x="1828800" y="2416175"/>
            <a:ext cx="6717792" cy="1470025"/>
          </a:xfrm>
        </p:spPr>
        <p:txBody>
          <a:bodyPr>
            <a:noAutofit/>
          </a:bodyPr>
          <a:lstStyle/>
          <a:p>
            <a:pPr algn="l"/>
            <a:r>
              <a:rPr lang="en-AU" sz="3600" b="1" dirty="0">
                <a:solidFill>
                  <a:srgbClr val="7030A0"/>
                </a:solidFill>
                <a:latin typeface="Century Gothic" panose="020B0502020202020204" pitchFamily="34" charset="0"/>
              </a:rPr>
              <a:t>Learn to create your own</a:t>
            </a:r>
            <a:br>
              <a:rPr lang="en-AU" sz="3600" b="1" dirty="0">
                <a:solidFill>
                  <a:srgbClr val="7030A0"/>
                </a:solidFill>
                <a:latin typeface="Century Gothic" panose="020B0502020202020204" pitchFamily="34" charset="0"/>
              </a:rPr>
            </a:br>
            <a:r>
              <a:rPr lang="en-AU" sz="3600" b="1" dirty="0">
                <a:solidFill>
                  <a:srgbClr val="7030A0"/>
                </a:solidFill>
                <a:latin typeface="Century Gothic" panose="020B0502020202020204" pitchFamily="34" charset="0"/>
              </a:rPr>
              <a:t>Vox Pop</a:t>
            </a:r>
            <a:endParaRPr lang="en-US" sz="3600" dirty="0">
              <a:solidFill>
                <a:srgbClr val="7030A0"/>
              </a:solidFill>
              <a:latin typeface="Century Gothic" panose="020B0502020202020204" pitchFamily="34" charset="0"/>
            </a:endParaRPr>
          </a:p>
        </p:txBody>
      </p:sp>
      <p:sp>
        <p:nvSpPr>
          <p:cNvPr id="5" name="Subtitle 4">
            <a:extLst>
              <a:ext uri="{FF2B5EF4-FFF2-40B4-BE49-F238E27FC236}">
                <a16:creationId xmlns:a16="http://schemas.microsoft.com/office/drawing/2014/main" id="{0CC47C02-65B1-70D6-11A9-E424015F9FDE}"/>
              </a:ext>
            </a:extLst>
          </p:cNvPr>
          <p:cNvSpPr>
            <a:spLocks noGrp="1"/>
          </p:cNvSpPr>
          <p:nvPr>
            <p:ph type="subTitle" idx="1"/>
          </p:nvPr>
        </p:nvSpPr>
        <p:spPr>
          <a:xfrm>
            <a:off x="1828800" y="4779264"/>
            <a:ext cx="6237962" cy="1017379"/>
          </a:xfrm>
        </p:spPr>
        <p:txBody>
          <a:bodyPr>
            <a:normAutofit/>
          </a:bodyPr>
          <a:lstStyle/>
          <a:p>
            <a:pPr algn="l">
              <a:lnSpc>
                <a:spcPct val="114000"/>
              </a:lnSpc>
            </a:pPr>
            <a:r>
              <a:rPr lang="en-AU" sz="2800" b="1" dirty="0">
                <a:solidFill>
                  <a:srgbClr val="7030A0"/>
                </a:solidFill>
                <a:latin typeface="Century Gothic" panose="020B0502020202020204" pitchFamily="34" charset="0"/>
              </a:rPr>
              <a:t>Part 2: Editing your Vox Pop</a:t>
            </a:r>
            <a:endParaRPr lang="en-US" sz="2800" b="1" dirty="0">
              <a:solidFill>
                <a:srgbClr val="7030A0"/>
              </a:solidFill>
              <a:latin typeface="Century Gothic" panose="020B0502020202020204" pitchFamily="34" charset="0"/>
            </a:endParaRPr>
          </a:p>
        </p:txBody>
      </p:sp>
      <p:sp>
        <p:nvSpPr>
          <p:cNvPr id="6" name="Rounded Rectangle 5">
            <a:extLst>
              <a:ext uri="{FF2B5EF4-FFF2-40B4-BE49-F238E27FC236}">
                <a16:creationId xmlns:a16="http://schemas.microsoft.com/office/drawing/2014/main" id="{4204CCC6-FA54-714E-6669-DAAB000C7FA9}"/>
              </a:ext>
            </a:extLst>
          </p:cNvPr>
          <p:cNvSpPr/>
          <p:nvPr/>
        </p:nvSpPr>
        <p:spPr>
          <a:xfrm>
            <a:off x="1914144" y="3971544"/>
            <a:ext cx="2743200" cy="600456"/>
          </a:xfrm>
          <a:prstGeom prst="roundRect">
            <a:avLst/>
          </a:prstGeom>
          <a:solidFill>
            <a:srgbClr val="98BE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Helvetica" pitchFamily="2" charset="0"/>
              </a:rPr>
              <a:t>Workshop Series 2</a:t>
            </a:r>
          </a:p>
        </p:txBody>
      </p:sp>
    </p:spTree>
    <p:extLst>
      <p:ext uri="{BB962C8B-B14F-4D97-AF65-F5344CB8AC3E}">
        <p14:creationId xmlns:p14="http://schemas.microsoft.com/office/powerpoint/2010/main" val="394461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2: </a:t>
            </a:r>
            <a:br>
              <a:rPr lang="en-US" dirty="0"/>
            </a:br>
            <a:br>
              <a:rPr lang="en-US" dirty="0"/>
            </a:br>
            <a:r>
              <a:rPr lang="en-US" dirty="0"/>
              <a:t>Set up project and import videos.</a:t>
            </a:r>
          </a:p>
        </p:txBody>
      </p:sp>
      <p:pic>
        <p:nvPicPr>
          <p:cNvPr id="4" name="Online Media 3" descr="Video explaining how to set up a project on the VN video editor app and import videos into a project.">
            <a:hlinkClick r:id="" action="ppaction://media"/>
            <a:extLst>
              <a:ext uri="{FF2B5EF4-FFF2-40B4-BE49-F238E27FC236}">
                <a16:creationId xmlns:a16="http://schemas.microsoft.com/office/drawing/2014/main" id="{E1DDC38A-1E9A-0727-A374-B2D8FCDECBB6}"/>
              </a:ext>
            </a:extLst>
          </p:cNvPr>
          <p:cNvPicPr>
            <a:picLocks noRot="1" noChangeAspect="1"/>
          </p:cNvPicPr>
          <p:nvPr>
            <a:videoFile r:link="rId1"/>
          </p:nvPr>
        </p:nvPicPr>
        <p:blipFill>
          <a:blip r:embed="rId4"/>
          <a:srcRect l="32372" r="31713"/>
          <a:stretch>
            <a:fillRect/>
          </a:stretch>
        </p:blipFill>
        <p:spPr>
          <a:xfrm>
            <a:off x="4283174" y="157934"/>
            <a:ext cx="4158641" cy="6542131"/>
          </a:xfrm>
          <a:prstGeom prst="rect">
            <a:avLst/>
          </a:prstGeom>
        </p:spPr>
      </p:pic>
    </p:spTree>
    <p:extLst>
      <p:ext uri="{BB962C8B-B14F-4D97-AF65-F5344CB8AC3E}">
        <p14:creationId xmlns:p14="http://schemas.microsoft.com/office/powerpoint/2010/main" val="27911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3: </a:t>
            </a:r>
            <a:br>
              <a:rPr lang="en-US" dirty="0"/>
            </a:br>
            <a:br>
              <a:rPr lang="en-US" dirty="0"/>
            </a:br>
            <a:r>
              <a:rPr lang="en-US" dirty="0"/>
              <a:t>Create cuts and select best clips</a:t>
            </a:r>
          </a:p>
        </p:txBody>
      </p:sp>
      <p:pic>
        <p:nvPicPr>
          <p:cNvPr id="3" name="Online Media 2" descr="Video explaining how to select the best clips and create the ideal cuts for your vox pop video using the VN video editor app.">
            <a:hlinkClick r:id="" action="ppaction://media"/>
            <a:extLst>
              <a:ext uri="{FF2B5EF4-FFF2-40B4-BE49-F238E27FC236}">
                <a16:creationId xmlns:a16="http://schemas.microsoft.com/office/drawing/2014/main" id="{B043AB21-A8A2-EB53-3CAB-EEC02D4A418C}"/>
              </a:ext>
            </a:extLst>
          </p:cNvPr>
          <p:cNvPicPr>
            <a:picLocks noRot="1" noChangeAspect="1"/>
          </p:cNvPicPr>
          <p:nvPr>
            <a:videoFile r:link="rId1"/>
          </p:nvPr>
        </p:nvPicPr>
        <p:blipFill>
          <a:blip r:embed="rId4"/>
          <a:srcRect l="32532" r="32071"/>
          <a:stretch>
            <a:fillRect/>
          </a:stretch>
        </p:blipFill>
        <p:spPr>
          <a:xfrm>
            <a:off x="4176340" y="65052"/>
            <a:ext cx="4215101" cy="6727895"/>
          </a:xfrm>
          <a:prstGeom prst="rect">
            <a:avLst/>
          </a:prstGeom>
        </p:spPr>
      </p:pic>
    </p:spTree>
    <p:extLst>
      <p:ext uri="{BB962C8B-B14F-4D97-AF65-F5344CB8AC3E}">
        <p14:creationId xmlns:p14="http://schemas.microsoft.com/office/powerpoint/2010/main" val="261942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4: </a:t>
            </a:r>
            <a:br>
              <a:rPr lang="en-US" dirty="0"/>
            </a:br>
            <a:br>
              <a:rPr lang="en-US" dirty="0"/>
            </a:br>
            <a:r>
              <a:rPr lang="en-US" dirty="0"/>
              <a:t>Arranging </a:t>
            </a:r>
            <a:br>
              <a:rPr lang="en-US" dirty="0"/>
            </a:br>
            <a:r>
              <a:rPr lang="en-US" dirty="0"/>
              <a:t>clips</a:t>
            </a:r>
          </a:p>
        </p:txBody>
      </p:sp>
      <p:pic>
        <p:nvPicPr>
          <p:cNvPr id="4" name="Online Media 3" descr="Video explaining how to arrange your video clips into the best order for your vox pop video using the VN video editor app.">
            <a:hlinkClick r:id="" action="ppaction://media"/>
            <a:extLst>
              <a:ext uri="{FF2B5EF4-FFF2-40B4-BE49-F238E27FC236}">
                <a16:creationId xmlns:a16="http://schemas.microsoft.com/office/drawing/2014/main" id="{0A73A5E8-0E58-C683-45B7-E401500BD495}"/>
              </a:ext>
            </a:extLst>
          </p:cNvPr>
          <p:cNvPicPr>
            <a:picLocks noRot="1" noChangeAspect="1"/>
          </p:cNvPicPr>
          <p:nvPr>
            <a:videoFile r:link="rId1"/>
          </p:nvPr>
        </p:nvPicPr>
        <p:blipFill>
          <a:blip r:embed="rId4"/>
          <a:srcRect l="31569" r="30707"/>
          <a:stretch>
            <a:fillRect/>
          </a:stretch>
        </p:blipFill>
        <p:spPr>
          <a:xfrm>
            <a:off x="4081669" y="33353"/>
            <a:ext cx="4534422" cy="6791294"/>
          </a:xfrm>
          <a:prstGeom prst="rect">
            <a:avLst/>
          </a:prstGeom>
        </p:spPr>
      </p:pic>
    </p:spTree>
    <p:extLst>
      <p:ext uri="{BB962C8B-B14F-4D97-AF65-F5344CB8AC3E}">
        <p14:creationId xmlns:p14="http://schemas.microsoft.com/office/powerpoint/2010/main" val="300695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5: </a:t>
            </a:r>
            <a:br>
              <a:rPr lang="en-US" dirty="0"/>
            </a:br>
            <a:br>
              <a:rPr lang="en-US" dirty="0"/>
            </a:br>
            <a:r>
              <a:rPr lang="en-US" dirty="0"/>
              <a:t>Adding a background</a:t>
            </a:r>
          </a:p>
        </p:txBody>
      </p:sp>
      <p:pic>
        <p:nvPicPr>
          <p:cNvPr id="3" name="Online Media 2" descr="Video explaining how to add a background to your vox pop video using the VN video editor app.">
            <a:hlinkClick r:id="" action="ppaction://media"/>
            <a:extLst>
              <a:ext uri="{FF2B5EF4-FFF2-40B4-BE49-F238E27FC236}">
                <a16:creationId xmlns:a16="http://schemas.microsoft.com/office/drawing/2014/main" id="{DDFD4EC9-6DBB-7925-FF54-294A6C17C8BF}"/>
              </a:ext>
            </a:extLst>
          </p:cNvPr>
          <p:cNvPicPr>
            <a:picLocks noRot="1" noChangeAspect="1"/>
          </p:cNvPicPr>
          <p:nvPr>
            <a:videoFile r:link="rId1"/>
          </p:nvPr>
        </p:nvPicPr>
        <p:blipFill>
          <a:blip r:embed="rId4"/>
          <a:stretch>
            <a:fillRect/>
          </a:stretch>
        </p:blipFill>
        <p:spPr>
          <a:xfrm>
            <a:off x="4546948" y="26450"/>
            <a:ext cx="3844881" cy="6805099"/>
          </a:xfrm>
          <a:prstGeom prst="rect">
            <a:avLst/>
          </a:prstGeom>
        </p:spPr>
      </p:pic>
    </p:spTree>
    <p:extLst>
      <p:ext uri="{BB962C8B-B14F-4D97-AF65-F5344CB8AC3E}">
        <p14:creationId xmlns:p14="http://schemas.microsoft.com/office/powerpoint/2010/main" val="53849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6: </a:t>
            </a:r>
            <a:br>
              <a:rPr lang="en-US" dirty="0"/>
            </a:br>
            <a:br>
              <a:rPr lang="en-US" dirty="0"/>
            </a:br>
            <a:r>
              <a:rPr lang="en-US" dirty="0"/>
              <a:t>Adding titles</a:t>
            </a:r>
          </a:p>
        </p:txBody>
      </p:sp>
      <p:pic>
        <p:nvPicPr>
          <p:cNvPr id="4" name="Online Media 3" descr="Video explaining how to add text and titles to your vox pop video using the VN video editor app. You can choose from generic text options or pre-formatted styles.">
            <a:hlinkClick r:id="" action="ppaction://media"/>
            <a:extLst>
              <a:ext uri="{FF2B5EF4-FFF2-40B4-BE49-F238E27FC236}">
                <a16:creationId xmlns:a16="http://schemas.microsoft.com/office/drawing/2014/main" id="{4C7E9788-668D-38C4-B647-09946031CE51}"/>
              </a:ext>
            </a:extLst>
          </p:cNvPr>
          <p:cNvPicPr>
            <a:picLocks noRot="1" noChangeAspect="1"/>
          </p:cNvPicPr>
          <p:nvPr>
            <a:videoFile r:link="rId1"/>
          </p:nvPr>
        </p:nvPicPr>
        <p:blipFill>
          <a:blip r:embed="rId4"/>
          <a:stretch>
            <a:fillRect/>
          </a:stretch>
        </p:blipFill>
        <p:spPr>
          <a:xfrm>
            <a:off x="4496844" y="92959"/>
            <a:ext cx="3769726" cy="6672081"/>
          </a:xfrm>
          <a:prstGeom prst="rect">
            <a:avLst/>
          </a:prstGeom>
        </p:spPr>
      </p:pic>
    </p:spTree>
    <p:extLst>
      <p:ext uri="{BB962C8B-B14F-4D97-AF65-F5344CB8AC3E}">
        <p14:creationId xmlns:p14="http://schemas.microsoft.com/office/powerpoint/2010/main" val="298102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7: </a:t>
            </a:r>
            <a:br>
              <a:rPr lang="en-US" dirty="0"/>
            </a:br>
            <a:br>
              <a:rPr lang="en-US" dirty="0"/>
            </a:br>
            <a:r>
              <a:rPr lang="en-US" dirty="0"/>
              <a:t>Adding a</a:t>
            </a:r>
            <a:br>
              <a:rPr lang="en-US" dirty="0"/>
            </a:br>
            <a:r>
              <a:rPr lang="en-US" dirty="0"/>
              <a:t>voiceover</a:t>
            </a:r>
          </a:p>
        </p:txBody>
      </p:sp>
      <p:pic>
        <p:nvPicPr>
          <p:cNvPr id="3" name="Online Media 2" descr="Video explaining how to record your voice and add a voiceover to your vox pop video using the VN video editor app. Voiceovers make your videos more accessible.">
            <a:hlinkClick r:id="" action="ppaction://media"/>
            <a:extLst>
              <a:ext uri="{FF2B5EF4-FFF2-40B4-BE49-F238E27FC236}">
                <a16:creationId xmlns:a16="http://schemas.microsoft.com/office/drawing/2014/main" id="{775AE4B7-065F-4A40-DC24-6FE958706283}"/>
              </a:ext>
            </a:extLst>
          </p:cNvPr>
          <p:cNvPicPr>
            <a:picLocks noRot="1" noChangeAspect="1"/>
          </p:cNvPicPr>
          <p:nvPr>
            <a:videoFile r:link="rId1"/>
          </p:nvPr>
        </p:nvPicPr>
        <p:blipFill>
          <a:blip r:embed="rId4"/>
          <a:stretch>
            <a:fillRect/>
          </a:stretch>
        </p:blipFill>
        <p:spPr>
          <a:xfrm>
            <a:off x="4315913" y="71106"/>
            <a:ext cx="3794420" cy="6715788"/>
          </a:xfrm>
          <a:prstGeom prst="rect">
            <a:avLst/>
          </a:prstGeom>
        </p:spPr>
      </p:pic>
    </p:spTree>
    <p:extLst>
      <p:ext uri="{BB962C8B-B14F-4D97-AF65-F5344CB8AC3E}">
        <p14:creationId xmlns:p14="http://schemas.microsoft.com/office/powerpoint/2010/main" val="16897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8: </a:t>
            </a:r>
            <a:br>
              <a:rPr lang="en-US" dirty="0"/>
            </a:br>
            <a:br>
              <a:rPr lang="en-US" dirty="0"/>
            </a:br>
            <a:r>
              <a:rPr lang="en-US" dirty="0"/>
              <a:t>Polishing </a:t>
            </a:r>
            <a:br>
              <a:rPr lang="en-US" dirty="0"/>
            </a:br>
            <a:r>
              <a:rPr lang="en-US" dirty="0"/>
              <a:t>Sound</a:t>
            </a:r>
          </a:p>
        </p:txBody>
      </p:sp>
      <p:pic>
        <p:nvPicPr>
          <p:cNvPr id="3" name="Online Media 2" descr="8 Polishing sound">
            <a:hlinkClick r:id="" action="ppaction://media"/>
            <a:extLst>
              <a:ext uri="{FF2B5EF4-FFF2-40B4-BE49-F238E27FC236}">
                <a16:creationId xmlns:a16="http://schemas.microsoft.com/office/drawing/2014/main" id="{9BEBECAF-5B09-A1B0-C5F3-3F70ADF49A03}"/>
              </a:ext>
            </a:extLst>
          </p:cNvPr>
          <p:cNvPicPr>
            <a:picLocks noRot="1" noChangeAspect="1"/>
          </p:cNvPicPr>
          <p:nvPr>
            <a:videoFile r:link="rId1"/>
          </p:nvPr>
        </p:nvPicPr>
        <p:blipFill>
          <a:blip r:embed="rId4"/>
          <a:srcRect l="29945" r="29617"/>
          <a:stretch>
            <a:fillRect/>
          </a:stretch>
        </p:blipFill>
        <p:spPr>
          <a:xfrm>
            <a:off x="3842203" y="0"/>
            <a:ext cx="4908428" cy="6858000"/>
          </a:xfrm>
          <a:prstGeom prst="rect">
            <a:avLst/>
          </a:prstGeom>
        </p:spPr>
      </p:pic>
    </p:spTree>
    <p:extLst>
      <p:ext uri="{BB962C8B-B14F-4D97-AF65-F5344CB8AC3E}">
        <p14:creationId xmlns:p14="http://schemas.microsoft.com/office/powerpoint/2010/main" val="268560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9: </a:t>
            </a:r>
            <a:br>
              <a:rPr lang="en-US" dirty="0"/>
            </a:br>
            <a:br>
              <a:rPr lang="en-US" dirty="0"/>
            </a:br>
            <a:r>
              <a:rPr lang="en-US" dirty="0"/>
              <a:t>Adding </a:t>
            </a:r>
            <a:br>
              <a:rPr lang="en-US" dirty="0"/>
            </a:br>
            <a:r>
              <a:rPr lang="en-US" dirty="0"/>
              <a:t>music</a:t>
            </a:r>
          </a:p>
        </p:txBody>
      </p:sp>
      <p:pic>
        <p:nvPicPr>
          <p:cNvPr id="3" name="Online Media 2" descr="Video explaining how to add background music to your vox pop video using the VN video editor app. By selecting the audio track, you can search for stock music in the app or upload your own.">
            <a:hlinkClick r:id="" action="ppaction://media"/>
            <a:extLst>
              <a:ext uri="{FF2B5EF4-FFF2-40B4-BE49-F238E27FC236}">
                <a16:creationId xmlns:a16="http://schemas.microsoft.com/office/drawing/2014/main" id="{09C848F7-5884-CA65-DA9F-89A5A069E076}"/>
              </a:ext>
            </a:extLst>
          </p:cNvPr>
          <p:cNvPicPr>
            <a:picLocks noRot="1" noChangeAspect="1"/>
          </p:cNvPicPr>
          <p:nvPr>
            <a:videoFile r:link="rId1"/>
          </p:nvPr>
        </p:nvPicPr>
        <p:blipFill>
          <a:blip r:embed="rId4"/>
          <a:srcRect l="31817" r="31623"/>
          <a:stretch>
            <a:fillRect/>
          </a:stretch>
        </p:blipFill>
        <p:spPr>
          <a:xfrm>
            <a:off x="4183693" y="128507"/>
            <a:ext cx="4271376" cy="6600985"/>
          </a:xfrm>
          <a:prstGeom prst="rect">
            <a:avLst/>
          </a:prstGeom>
        </p:spPr>
      </p:pic>
    </p:spTree>
    <p:extLst>
      <p:ext uri="{BB962C8B-B14F-4D97-AF65-F5344CB8AC3E}">
        <p14:creationId xmlns:p14="http://schemas.microsoft.com/office/powerpoint/2010/main" val="295039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10: </a:t>
            </a:r>
            <a:br>
              <a:rPr lang="en-US" dirty="0"/>
            </a:br>
            <a:br>
              <a:rPr lang="en-US" dirty="0"/>
            </a:br>
            <a:r>
              <a:rPr lang="en-US" dirty="0"/>
              <a:t>Adding </a:t>
            </a:r>
            <a:br>
              <a:rPr lang="en-US" dirty="0"/>
            </a:br>
            <a:r>
              <a:rPr lang="en-US" dirty="0"/>
              <a:t>captions</a:t>
            </a:r>
          </a:p>
        </p:txBody>
      </p:sp>
      <p:pic>
        <p:nvPicPr>
          <p:cNvPr id="4" name="Online Media 3" descr="Video explaining how to make your video more accessible by adding captions to your vox pop video using the VN video editor app.">
            <a:hlinkClick r:id="" action="ppaction://media"/>
            <a:extLst>
              <a:ext uri="{FF2B5EF4-FFF2-40B4-BE49-F238E27FC236}">
                <a16:creationId xmlns:a16="http://schemas.microsoft.com/office/drawing/2014/main" id="{F9AD5282-857E-25E1-234A-7D76D3920832}"/>
              </a:ext>
            </a:extLst>
          </p:cNvPr>
          <p:cNvPicPr>
            <a:picLocks noRot="1" noChangeAspect="1"/>
          </p:cNvPicPr>
          <p:nvPr>
            <a:videoFile r:link="rId1"/>
          </p:nvPr>
        </p:nvPicPr>
        <p:blipFill>
          <a:blip r:embed="rId4"/>
          <a:srcRect l="8341" r="7222"/>
          <a:stretch>
            <a:fillRect/>
          </a:stretch>
        </p:blipFill>
        <p:spPr>
          <a:xfrm>
            <a:off x="4895548" y="56781"/>
            <a:ext cx="3214785" cy="6738589"/>
          </a:xfrm>
          <a:prstGeom prst="rect">
            <a:avLst/>
          </a:prstGeom>
        </p:spPr>
      </p:pic>
    </p:spTree>
    <p:extLst>
      <p:ext uri="{BB962C8B-B14F-4D97-AF65-F5344CB8AC3E}">
        <p14:creationId xmlns:p14="http://schemas.microsoft.com/office/powerpoint/2010/main" val="268968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11: </a:t>
            </a:r>
            <a:br>
              <a:rPr lang="en-US" dirty="0"/>
            </a:br>
            <a:br>
              <a:rPr lang="en-US" dirty="0"/>
            </a:br>
            <a:r>
              <a:rPr lang="en-US" dirty="0"/>
              <a:t>Exporting</a:t>
            </a:r>
          </a:p>
        </p:txBody>
      </p:sp>
      <p:pic>
        <p:nvPicPr>
          <p:cNvPr id="4" name="Online Media 3" descr="Review and export final cut">
            <a:hlinkClick r:id="" action="ppaction://media"/>
            <a:extLst>
              <a:ext uri="{FF2B5EF4-FFF2-40B4-BE49-F238E27FC236}">
                <a16:creationId xmlns:a16="http://schemas.microsoft.com/office/drawing/2014/main" id="{1E1B5963-D905-F20F-45D2-BFB004E92DCC}"/>
              </a:ext>
            </a:extLst>
          </p:cNvPr>
          <p:cNvPicPr>
            <a:picLocks noRot="1" noChangeAspect="1"/>
          </p:cNvPicPr>
          <p:nvPr>
            <a:videoFile r:link="rId1"/>
          </p:nvPr>
        </p:nvPicPr>
        <p:blipFill>
          <a:blip r:embed="rId4"/>
          <a:stretch>
            <a:fillRect/>
          </a:stretch>
        </p:blipFill>
        <p:spPr>
          <a:xfrm>
            <a:off x="4407074" y="0"/>
            <a:ext cx="3879850" cy="6866991"/>
          </a:xfrm>
          <a:prstGeom prst="rect">
            <a:avLst/>
          </a:prstGeom>
        </p:spPr>
      </p:pic>
    </p:spTree>
    <p:extLst>
      <p:ext uri="{BB962C8B-B14F-4D97-AF65-F5344CB8AC3E}">
        <p14:creationId xmlns:p14="http://schemas.microsoft.com/office/powerpoint/2010/main" val="36127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000" dirty="0"/>
              <a:t>Welcome</a:t>
            </a:r>
          </a:p>
        </p:txBody>
      </p:sp>
      <p:sp>
        <p:nvSpPr>
          <p:cNvPr id="3" name="Content Placeholder 2"/>
          <p:cNvSpPr>
            <a:spLocks noGrp="1"/>
          </p:cNvSpPr>
          <p:nvPr>
            <p:ph idx="1"/>
          </p:nvPr>
        </p:nvSpPr>
        <p:spPr>
          <a:xfrm>
            <a:off x="609600" y="1600201"/>
            <a:ext cx="9356035" cy="4525963"/>
          </a:xfrm>
        </p:spPr>
        <p:txBody>
          <a:bodyPr/>
          <a:lstStyle/>
          <a:p>
            <a:r>
              <a:t>Acknowledgement of Country</a:t>
            </a:r>
          </a:p>
          <a:p>
            <a:r>
              <a:rPr lang="en-AU"/>
              <a:t>Recognition of </a:t>
            </a:r>
            <a:r>
              <a:t>disability community</a:t>
            </a:r>
          </a:p>
          <a:p>
            <a:r>
              <a:t>Meet today’s presenter</a:t>
            </a:r>
            <a:r>
              <a:rPr lang="en-AU"/>
              <a:t>:</a:t>
            </a:r>
          </a:p>
          <a:p>
            <a:pPr lvl="1"/>
            <a:r>
              <a:rPr lang="en-AU"/>
              <a:t>Carey Scheer</a:t>
            </a:r>
          </a:p>
          <a:p>
            <a:r>
              <a:t>Housekeeping: mute/unmute, </a:t>
            </a:r>
            <a:r>
              <a:rPr lang="en-AU"/>
              <a:t>raise your hand to speak, use the </a:t>
            </a:r>
            <a:r>
              <a:t>chat</a:t>
            </a:r>
            <a:endParaRPr lang="en-AU"/>
          </a:p>
          <a:p>
            <a:r>
              <a:rPr lang="en-AU"/>
              <a:t>Today’s session will be recorded</a:t>
            </a:r>
            <a:endParaRPr/>
          </a:p>
        </p:txBody>
      </p:sp>
      <p:pic>
        <p:nvPicPr>
          <p:cNvPr id="8" name="Picture 7">
            <a:extLst>
              <a:ext uri="{FF2B5EF4-FFF2-40B4-BE49-F238E27FC236}">
                <a16:creationId xmlns:a16="http://schemas.microsoft.com/office/drawing/2014/main" id="{F1772600-145C-FF94-D0A5-509095D6A0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88998" y="156302"/>
            <a:ext cx="3284668" cy="3284668"/>
          </a:xfrm>
          <a:prstGeom prst="rect">
            <a:avLst/>
          </a:prstGeom>
        </p:spPr>
      </p:pic>
      <p:sp>
        <p:nvSpPr>
          <p:cNvPr id="4" name="TextBox 3">
            <a:extLst>
              <a:ext uri="{FF2B5EF4-FFF2-40B4-BE49-F238E27FC236}">
                <a16:creationId xmlns:a16="http://schemas.microsoft.com/office/drawing/2014/main" id="{EB0CFA59-E62B-FB2E-4160-90EEF822D8C4}"/>
              </a:ext>
              <a:ext uri="{C183D7F6-B498-43B3-948B-1728B52AA6E4}">
                <adec:decorative xmlns:adec="http://schemas.microsoft.com/office/drawing/2017/decorative" val="1"/>
              </a:ext>
            </a:extLst>
          </p:cNvPr>
          <p:cNvSpPr txBox="1"/>
          <p:nvPr/>
        </p:nvSpPr>
        <p:spPr>
          <a:xfrm>
            <a:off x="5246897" y="557015"/>
            <a:ext cx="3050835" cy="584775"/>
          </a:xfrm>
          <a:prstGeom prst="rect">
            <a:avLst/>
          </a:prstGeom>
          <a:noFill/>
        </p:spPr>
        <p:txBody>
          <a:bodyPr wrap="none" rtlCol="0">
            <a:spAutoFit/>
          </a:bodyPr>
          <a:lstStyle/>
          <a:p>
            <a:r>
              <a:rPr lang="en-GB" sz="3200" b="1">
                <a:solidFill>
                  <a:srgbClr val="FF0000"/>
                </a:solidFill>
                <a:latin typeface="Century Gothic" panose="020B0502020202020204" pitchFamily="34" charset="0"/>
              </a:rPr>
              <a:t>PRESS RECORD</a:t>
            </a:r>
            <a:endParaRPr lang="en-AU" sz="3200" b="1">
              <a:solidFill>
                <a:srgbClr val="FF0000"/>
              </a:solidFill>
              <a:latin typeface="Century Gothic" panose="020B0502020202020204" pitchFamily="34" charset="0"/>
            </a:endParaRPr>
          </a:p>
        </p:txBody>
      </p:sp>
      <p:sp>
        <p:nvSpPr>
          <p:cNvPr id="5" name="Oval 4">
            <a:extLst>
              <a:ext uri="{FF2B5EF4-FFF2-40B4-BE49-F238E27FC236}">
                <a16:creationId xmlns:a16="http://schemas.microsoft.com/office/drawing/2014/main" id="{C3FD86BC-3DD8-7E97-7EB2-9BF99E61BB12}"/>
              </a:ext>
              <a:ext uri="{C183D7F6-B498-43B3-948B-1728B52AA6E4}">
                <adec:decorative xmlns:adec="http://schemas.microsoft.com/office/drawing/2017/decorative" val="1"/>
              </a:ext>
            </a:extLst>
          </p:cNvPr>
          <p:cNvSpPr/>
          <p:nvPr/>
        </p:nvSpPr>
        <p:spPr>
          <a:xfrm>
            <a:off x="4677403" y="610863"/>
            <a:ext cx="477078" cy="47707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1028700" y="274638"/>
            <a:ext cx="9560905" cy="1143000"/>
          </a:xfrm>
        </p:spPr>
        <p:txBody>
          <a:bodyPr anchor="ctr">
            <a:normAutofit/>
          </a:bodyPr>
          <a:lstStyle/>
          <a:p>
            <a:pPr algn="ctr"/>
            <a:r>
              <a:rPr lang="en-US" dirty="0"/>
              <a:t>Review</a:t>
            </a:r>
          </a:p>
        </p:txBody>
      </p:sp>
      <p:pic>
        <p:nvPicPr>
          <p:cNvPr id="3" name="Online Media 2" descr="This is a repeat of the final polished vox pop video which features Julia Farr Assocation staff talking about the impact of AI on people and society. It features captions, titles, music and final staff clips.">
            <a:hlinkClick r:id="" action="ppaction://media"/>
            <a:extLst>
              <a:ext uri="{FF2B5EF4-FFF2-40B4-BE49-F238E27FC236}">
                <a16:creationId xmlns:a16="http://schemas.microsoft.com/office/drawing/2014/main" id="{55D655DE-F1D5-75FD-E3B7-981F7C9E9570}"/>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24775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2154-EDB8-55AF-A50C-5D3E5A3B3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4C9C0-51F8-43A8-373A-59E3DCEF4EAC}"/>
              </a:ext>
            </a:extLst>
          </p:cNvPr>
          <p:cNvSpPr>
            <a:spLocks noGrp="1"/>
          </p:cNvSpPr>
          <p:nvPr>
            <p:ph type="title"/>
          </p:nvPr>
        </p:nvSpPr>
        <p:spPr/>
        <p:txBody>
          <a:bodyPr/>
          <a:lstStyle/>
          <a:p>
            <a:r>
              <a:rPr lang="en-AU" dirty="0"/>
              <a:t>The End:</a:t>
            </a:r>
            <a:endParaRPr dirty="0"/>
          </a:p>
        </p:txBody>
      </p:sp>
      <p:sp>
        <p:nvSpPr>
          <p:cNvPr id="3" name="Content Placeholder 2">
            <a:extLst>
              <a:ext uri="{FF2B5EF4-FFF2-40B4-BE49-F238E27FC236}">
                <a16:creationId xmlns:a16="http://schemas.microsoft.com/office/drawing/2014/main" id="{3887BE42-7B37-A4BA-5565-48C37FE083D0}"/>
              </a:ext>
            </a:extLst>
          </p:cNvPr>
          <p:cNvSpPr>
            <a:spLocks noGrp="1"/>
          </p:cNvSpPr>
          <p:nvPr>
            <p:ph idx="1"/>
          </p:nvPr>
        </p:nvSpPr>
        <p:spPr>
          <a:xfrm>
            <a:off x="609598" y="1600201"/>
            <a:ext cx="10200364" cy="3848621"/>
          </a:xfrm>
        </p:spPr>
        <p:txBody>
          <a:bodyPr vert="horz" lIns="91440" tIns="45720" rIns="91440" bIns="45720" rtlCol="0" anchor="t">
            <a:noAutofit/>
          </a:bodyPr>
          <a:lstStyle/>
          <a:p>
            <a:pPr>
              <a:lnSpc>
                <a:spcPct val="150000"/>
              </a:lnSpc>
            </a:pPr>
            <a:endParaRPr lang="en-AU" sz="3200" dirty="0"/>
          </a:p>
          <a:p>
            <a:pPr>
              <a:lnSpc>
                <a:spcPct val="150000"/>
              </a:lnSpc>
            </a:pPr>
            <a:r>
              <a:rPr lang="en-AU" sz="3200" dirty="0"/>
              <a:t>Q &amp; A</a:t>
            </a:r>
          </a:p>
          <a:p>
            <a:pPr>
              <a:lnSpc>
                <a:spcPct val="150000"/>
              </a:lnSpc>
            </a:pPr>
            <a:r>
              <a:rPr sz="3200" dirty="0"/>
              <a:t>Fill in quick survey</a:t>
            </a:r>
            <a:endParaRPr lang="en-AU" sz="3200" dirty="0"/>
          </a:p>
        </p:txBody>
      </p:sp>
    </p:spTree>
    <p:extLst>
      <p:ext uri="{BB962C8B-B14F-4D97-AF65-F5344CB8AC3E}">
        <p14:creationId xmlns:p14="http://schemas.microsoft.com/office/powerpoint/2010/main" val="325316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77652-C19E-2DD2-A98D-8F042EFB0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7EBD8-DA77-A962-83DB-91139166566C}"/>
              </a:ext>
            </a:extLst>
          </p:cNvPr>
          <p:cNvSpPr>
            <a:spLocks noGrp="1"/>
          </p:cNvSpPr>
          <p:nvPr>
            <p:ph type="title"/>
          </p:nvPr>
        </p:nvSpPr>
        <p:spPr/>
        <p:txBody>
          <a:bodyPr/>
          <a:lstStyle/>
          <a:p>
            <a:r>
              <a:rPr lang="en-AU" dirty="0"/>
              <a:t>Workshop goals</a:t>
            </a:r>
            <a:endParaRPr dirty="0"/>
          </a:p>
        </p:txBody>
      </p:sp>
      <p:sp>
        <p:nvSpPr>
          <p:cNvPr id="3" name="Content Placeholder 2">
            <a:extLst>
              <a:ext uri="{FF2B5EF4-FFF2-40B4-BE49-F238E27FC236}">
                <a16:creationId xmlns:a16="http://schemas.microsoft.com/office/drawing/2014/main" id="{A2DB060E-E3FD-F5EA-4F3E-09B174155CDB}"/>
              </a:ext>
            </a:extLst>
          </p:cNvPr>
          <p:cNvSpPr>
            <a:spLocks noGrp="1"/>
          </p:cNvSpPr>
          <p:nvPr>
            <p:ph idx="1"/>
          </p:nvPr>
        </p:nvSpPr>
        <p:spPr>
          <a:xfrm>
            <a:off x="609600" y="1417638"/>
            <a:ext cx="9448800" cy="5123328"/>
          </a:xfrm>
        </p:spPr>
        <p:txBody>
          <a:bodyPr vert="horz" lIns="91440" tIns="45720" rIns="91440" bIns="45720" rtlCol="0" anchor="t">
            <a:normAutofit/>
          </a:bodyPr>
          <a:lstStyle/>
          <a:p>
            <a:pPr marL="0" indent="0">
              <a:buNone/>
            </a:pPr>
            <a:r>
              <a:rPr lang="en-AU" sz="3200" b="1" dirty="0">
                <a:latin typeface="Century Gothic"/>
              </a:rPr>
              <a:t>Part One: </a:t>
            </a:r>
            <a:endParaRPr lang="en-US" sz="3200" b="1" dirty="0">
              <a:latin typeface="Century Gothic"/>
            </a:endParaRPr>
          </a:p>
          <a:p>
            <a:r>
              <a:rPr lang="en-AU" dirty="0">
                <a:latin typeface="Century Gothic"/>
              </a:rPr>
              <a:t>Understand what a vox pop is and why people use them</a:t>
            </a:r>
          </a:p>
          <a:p>
            <a:r>
              <a:rPr lang="en-AU" dirty="0">
                <a:latin typeface="Century Gothic"/>
              </a:rPr>
              <a:t>Plan a clear question and ask it with confidence</a:t>
            </a:r>
          </a:p>
          <a:p>
            <a:r>
              <a:rPr lang="en-AU" dirty="0">
                <a:latin typeface="Century Gothic"/>
              </a:rPr>
              <a:t>Learn to film one using just your phone</a:t>
            </a:r>
          </a:p>
          <a:p>
            <a:pPr>
              <a:spcAft>
                <a:spcPts val="600"/>
              </a:spcAft>
            </a:pPr>
            <a:r>
              <a:rPr lang="en-AU" dirty="0">
                <a:latin typeface="Century Gothic"/>
              </a:rPr>
              <a:t>Get consent the right way</a:t>
            </a:r>
            <a:endParaRPr lang="en-AU" b="0" i="0" u="none" strike="noStrike" dirty="0">
              <a:solidFill>
                <a:srgbClr val="000000"/>
              </a:solidFill>
              <a:effectLst/>
              <a:latin typeface="Century Gothic"/>
            </a:endParaRPr>
          </a:p>
          <a:p>
            <a:pPr marL="0" indent="0">
              <a:buNone/>
            </a:pPr>
            <a:r>
              <a:rPr lang="en-AU" sz="3200" b="1" dirty="0">
                <a:latin typeface="Century Gothic"/>
              </a:rPr>
              <a:t>Part Two:</a:t>
            </a:r>
          </a:p>
          <a:p>
            <a:r>
              <a:rPr lang="en-AU" dirty="0">
                <a:latin typeface="Century Gothic"/>
              </a:rPr>
              <a:t>Learn basic editing to shape a short story using VN Video Editor (mobile phone / </a:t>
            </a:r>
            <a:r>
              <a:rPr lang="en-AU" dirty="0" err="1">
                <a:latin typeface="Century Gothic"/>
              </a:rPr>
              <a:t>Iphone</a:t>
            </a:r>
            <a:r>
              <a:rPr lang="en-AU" dirty="0">
                <a:latin typeface="Century Gothic"/>
              </a:rPr>
              <a:t> app) </a:t>
            </a:r>
          </a:p>
        </p:txBody>
      </p:sp>
    </p:spTree>
    <p:extLst>
      <p:ext uri="{BB962C8B-B14F-4D97-AF65-F5344CB8AC3E}">
        <p14:creationId xmlns:p14="http://schemas.microsoft.com/office/powerpoint/2010/main" val="192911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C5CCC-CA68-1BDA-921A-4FFA5647F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AA5E7-77DF-745F-5E82-F1289BB174AA}"/>
              </a:ext>
            </a:extLst>
          </p:cNvPr>
          <p:cNvSpPr>
            <a:spLocks noGrp="1"/>
          </p:cNvSpPr>
          <p:nvPr>
            <p:ph type="title"/>
          </p:nvPr>
        </p:nvSpPr>
        <p:spPr>
          <a:xfrm>
            <a:off x="609600" y="237060"/>
            <a:ext cx="10972800" cy="1143000"/>
          </a:xfrm>
        </p:spPr>
        <p:txBody>
          <a:bodyPr>
            <a:normAutofit/>
          </a:bodyPr>
          <a:lstStyle/>
          <a:p>
            <a:pPr algn="l"/>
            <a:r>
              <a:rPr lang="en-AU" sz="4000" b="1" i="0" u="none" strike="noStrike" dirty="0">
                <a:effectLst/>
              </a:rPr>
              <a:t>Final Vox Pop</a:t>
            </a:r>
          </a:p>
        </p:txBody>
      </p:sp>
      <p:pic>
        <p:nvPicPr>
          <p:cNvPr id="5" name="Online Media 4" descr="A final polished vox pop video which explores the opinions of four Julia Farr Association staff members regarding the impact of AI.">
            <a:hlinkClick r:id="" action="ppaction://media"/>
            <a:extLst>
              <a:ext uri="{FF2B5EF4-FFF2-40B4-BE49-F238E27FC236}">
                <a16:creationId xmlns:a16="http://schemas.microsoft.com/office/drawing/2014/main" id="{D179EFA7-CF1A-C866-04A6-FB3A527A953B}"/>
              </a:ext>
            </a:extLst>
          </p:cNvPr>
          <p:cNvPicPr>
            <a:picLocks noGrp="1" noRot="1" noChangeAspect="1"/>
          </p:cNvPicPr>
          <p:nvPr>
            <p:ph idx="1"/>
            <a:videoFile r:link="rId1"/>
          </p:nvPr>
        </p:nvPicPr>
        <p:blipFill>
          <a:blip r:embed="rId4"/>
          <a:stretch>
            <a:fillRect/>
          </a:stretch>
        </p:blipFill>
        <p:spPr>
          <a:xfrm>
            <a:off x="726509" y="1380060"/>
            <a:ext cx="8623192" cy="4872121"/>
          </a:xfrm>
          <a:prstGeom prst="rect">
            <a:avLst/>
          </a:prstGeom>
        </p:spPr>
      </p:pic>
    </p:spTree>
    <p:extLst>
      <p:ext uri="{BB962C8B-B14F-4D97-AF65-F5344CB8AC3E}">
        <p14:creationId xmlns:p14="http://schemas.microsoft.com/office/powerpoint/2010/main" val="2703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80F5-ACE5-217B-572F-1F654FDCD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CA9A2-2335-D7AF-6C9E-B41CFBE2CFEF}"/>
              </a:ext>
            </a:extLst>
          </p:cNvPr>
          <p:cNvSpPr>
            <a:spLocks noGrp="1"/>
          </p:cNvSpPr>
          <p:nvPr>
            <p:ph type="title"/>
          </p:nvPr>
        </p:nvSpPr>
        <p:spPr>
          <a:xfrm>
            <a:off x="613775" y="292977"/>
            <a:ext cx="10593068" cy="1143000"/>
          </a:xfrm>
        </p:spPr>
        <p:txBody>
          <a:bodyPr/>
          <a:lstStyle/>
          <a:p>
            <a:r>
              <a:rPr lang="en-AU" dirty="0"/>
              <a:t>The Raw Interviews: Male # 1</a:t>
            </a:r>
            <a:endParaRPr dirty="0"/>
          </a:p>
        </p:txBody>
      </p:sp>
      <p:pic>
        <p:nvPicPr>
          <p:cNvPr id="3" name="Online Media 2" descr="Full footage of the raw interview with Andrew from JFA Purple Orange where Carey asks for his views on the impact of AI on people and society.">
            <a:hlinkClick r:id="" action="ppaction://media"/>
            <a:extLst>
              <a:ext uri="{FF2B5EF4-FFF2-40B4-BE49-F238E27FC236}">
                <a16:creationId xmlns:a16="http://schemas.microsoft.com/office/drawing/2014/main" id="{4E94BB11-E342-7ABF-A63F-B158A1FE5CD2}"/>
              </a:ext>
            </a:extLst>
          </p:cNvPr>
          <p:cNvPicPr>
            <a:picLocks noRot="1" noChangeAspect="1"/>
          </p:cNvPicPr>
          <p:nvPr>
            <a:videoFile r:link="rId1"/>
          </p:nvPr>
        </p:nvPicPr>
        <p:blipFill>
          <a:blip r:embed="rId4"/>
          <a:stretch>
            <a:fillRect/>
          </a:stretch>
        </p:blipFill>
        <p:spPr>
          <a:xfrm>
            <a:off x="729989" y="1435977"/>
            <a:ext cx="8277388" cy="4676724"/>
          </a:xfrm>
          <a:prstGeom prst="rect">
            <a:avLst/>
          </a:prstGeom>
        </p:spPr>
      </p:pic>
    </p:spTree>
    <p:extLst>
      <p:ext uri="{BB962C8B-B14F-4D97-AF65-F5344CB8AC3E}">
        <p14:creationId xmlns:p14="http://schemas.microsoft.com/office/powerpoint/2010/main" val="11588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80F5-ACE5-217B-572F-1F654FDCD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CA9A2-2335-D7AF-6C9E-B41CFBE2CFEF}"/>
              </a:ext>
            </a:extLst>
          </p:cNvPr>
          <p:cNvSpPr>
            <a:spLocks noGrp="1"/>
          </p:cNvSpPr>
          <p:nvPr>
            <p:ph type="title"/>
          </p:nvPr>
        </p:nvSpPr>
        <p:spPr/>
        <p:txBody>
          <a:bodyPr/>
          <a:lstStyle/>
          <a:p>
            <a:r>
              <a:rPr lang="en-AU" dirty="0"/>
              <a:t>The Raw Interviews: Female # 1</a:t>
            </a:r>
            <a:endParaRPr dirty="0"/>
          </a:p>
        </p:txBody>
      </p:sp>
      <p:pic>
        <p:nvPicPr>
          <p:cNvPr id="3" name="Online Media 2" descr="Full footage of the raw interview with Christine from Julia Farr Association Orange where Carey asks for her views on the impact of AI on people and society.">
            <a:hlinkClick r:id="" action="ppaction://media"/>
            <a:extLst>
              <a:ext uri="{FF2B5EF4-FFF2-40B4-BE49-F238E27FC236}">
                <a16:creationId xmlns:a16="http://schemas.microsoft.com/office/drawing/2014/main" id="{F4075E03-C19E-922E-97F6-FDE32604F87B}"/>
              </a:ext>
            </a:extLst>
          </p:cNvPr>
          <p:cNvPicPr>
            <a:picLocks noRot="1" noChangeAspect="1"/>
          </p:cNvPicPr>
          <p:nvPr>
            <a:videoFile r:link="rId1"/>
          </p:nvPr>
        </p:nvPicPr>
        <p:blipFill>
          <a:blip r:embed="rId4"/>
          <a:stretch>
            <a:fillRect/>
          </a:stretch>
        </p:blipFill>
        <p:spPr>
          <a:xfrm>
            <a:off x="609600" y="1365102"/>
            <a:ext cx="9235858" cy="5218260"/>
          </a:xfrm>
          <a:prstGeom prst="rect">
            <a:avLst/>
          </a:prstGeom>
        </p:spPr>
      </p:pic>
    </p:spTree>
    <p:extLst>
      <p:ext uri="{BB962C8B-B14F-4D97-AF65-F5344CB8AC3E}">
        <p14:creationId xmlns:p14="http://schemas.microsoft.com/office/powerpoint/2010/main" val="327726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609600" y="274638"/>
            <a:ext cx="10972800" cy="1143000"/>
          </a:xfrm>
        </p:spPr>
        <p:txBody>
          <a:bodyPr anchor="ctr">
            <a:normAutofit/>
          </a:bodyPr>
          <a:lstStyle/>
          <a:p>
            <a:r>
              <a:rPr lang="en-AU" dirty="0"/>
              <a:t>The Raw Interviews: Male # 2</a:t>
            </a:r>
            <a:endParaRPr lang="en-US" dirty="0"/>
          </a:p>
        </p:txBody>
      </p:sp>
      <p:pic>
        <p:nvPicPr>
          <p:cNvPr id="3" name="Online Media 2" descr="Full footage of the raw interview with Jason from Julia Farr Association where Carey asks for his views on the impact of AI on people and society.">
            <a:hlinkClick r:id="" action="ppaction://media"/>
            <a:extLst>
              <a:ext uri="{FF2B5EF4-FFF2-40B4-BE49-F238E27FC236}">
                <a16:creationId xmlns:a16="http://schemas.microsoft.com/office/drawing/2014/main" id="{748EE775-5EF3-6B28-97BC-3DF213AB01F9}"/>
              </a:ext>
            </a:extLst>
          </p:cNvPr>
          <p:cNvPicPr>
            <a:picLocks noRot="1" noChangeAspect="1"/>
          </p:cNvPicPr>
          <p:nvPr>
            <a:videoFile r:link="rId1"/>
          </p:nvPr>
        </p:nvPicPr>
        <p:blipFill>
          <a:blip r:embed="rId4"/>
          <a:stretch>
            <a:fillRect/>
          </a:stretch>
        </p:blipFill>
        <p:spPr>
          <a:xfrm>
            <a:off x="709808" y="1417638"/>
            <a:ext cx="8997863" cy="5083792"/>
          </a:xfrm>
          <a:prstGeom prst="rect">
            <a:avLst/>
          </a:prstGeom>
        </p:spPr>
      </p:pic>
    </p:spTree>
    <p:extLst>
      <p:ext uri="{BB962C8B-B14F-4D97-AF65-F5344CB8AC3E}">
        <p14:creationId xmlns:p14="http://schemas.microsoft.com/office/powerpoint/2010/main" val="332881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80F5-ACE5-217B-572F-1F654FDCD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CA9A2-2335-D7AF-6C9E-B41CFBE2CFEF}"/>
              </a:ext>
            </a:extLst>
          </p:cNvPr>
          <p:cNvSpPr>
            <a:spLocks noGrp="1"/>
          </p:cNvSpPr>
          <p:nvPr>
            <p:ph type="title"/>
          </p:nvPr>
        </p:nvSpPr>
        <p:spPr/>
        <p:txBody>
          <a:bodyPr/>
          <a:lstStyle/>
          <a:p>
            <a:r>
              <a:rPr lang="en-AU" dirty="0"/>
              <a:t>The Raw Interviews: Female # 2</a:t>
            </a:r>
            <a:endParaRPr dirty="0"/>
          </a:p>
        </p:txBody>
      </p:sp>
      <p:pic>
        <p:nvPicPr>
          <p:cNvPr id="4" name="Online Media 3" descr="Full footage of the raw interview with Sam from inhousing where Carey asks for her views on the impact of AI on people and society.">
            <a:hlinkClick r:id="" action="ppaction://media"/>
            <a:extLst>
              <a:ext uri="{FF2B5EF4-FFF2-40B4-BE49-F238E27FC236}">
                <a16:creationId xmlns:a16="http://schemas.microsoft.com/office/drawing/2014/main" id="{4412E572-9653-6049-F136-30F8B0F92C58}"/>
              </a:ext>
            </a:extLst>
          </p:cNvPr>
          <p:cNvPicPr>
            <a:picLocks noRot="1" noChangeAspect="1"/>
          </p:cNvPicPr>
          <p:nvPr>
            <a:videoFile r:link="rId1"/>
          </p:nvPr>
        </p:nvPicPr>
        <p:blipFill>
          <a:blip r:embed="rId4"/>
          <a:stretch>
            <a:fillRect/>
          </a:stretch>
        </p:blipFill>
        <p:spPr>
          <a:xfrm>
            <a:off x="755041" y="1417638"/>
            <a:ext cx="8598056" cy="4857902"/>
          </a:xfrm>
          <a:prstGeom prst="rect">
            <a:avLst/>
          </a:prstGeom>
        </p:spPr>
      </p:pic>
    </p:spTree>
    <p:extLst>
      <p:ext uri="{BB962C8B-B14F-4D97-AF65-F5344CB8AC3E}">
        <p14:creationId xmlns:p14="http://schemas.microsoft.com/office/powerpoint/2010/main" val="33686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825BB-0DFC-60BB-64C6-31A8E5151D9A}"/>
              </a:ext>
            </a:extLst>
          </p:cNvPr>
          <p:cNvSpPr>
            <a:spLocks noGrp="1"/>
          </p:cNvSpPr>
          <p:nvPr>
            <p:ph type="title"/>
          </p:nvPr>
        </p:nvSpPr>
        <p:spPr>
          <a:xfrm>
            <a:off x="723605" y="1987827"/>
            <a:ext cx="3358064" cy="1143000"/>
          </a:xfrm>
        </p:spPr>
        <p:txBody>
          <a:bodyPr anchor="ctr">
            <a:normAutofit fontScale="90000"/>
          </a:bodyPr>
          <a:lstStyle/>
          <a:p>
            <a:r>
              <a:rPr lang="en-US" dirty="0"/>
              <a:t>Step 1:</a:t>
            </a:r>
            <a:br>
              <a:rPr lang="en-US" dirty="0"/>
            </a:br>
            <a:br>
              <a:rPr lang="en-US" dirty="0"/>
            </a:br>
            <a:r>
              <a:rPr lang="en-US" dirty="0"/>
              <a:t>Download VN Editor</a:t>
            </a:r>
          </a:p>
        </p:txBody>
      </p:sp>
      <p:pic>
        <p:nvPicPr>
          <p:cNvPr id="3" name="Online Media 2" descr="Video explaining how to download the VN video editor app on your mobile phone.">
            <a:hlinkClick r:id="" action="ppaction://media"/>
            <a:extLst>
              <a:ext uri="{FF2B5EF4-FFF2-40B4-BE49-F238E27FC236}">
                <a16:creationId xmlns:a16="http://schemas.microsoft.com/office/drawing/2014/main" id="{CEF00A76-9EC5-18AE-9046-CD1593272AB7}"/>
              </a:ext>
            </a:extLst>
          </p:cNvPr>
          <p:cNvPicPr>
            <a:picLocks noRot="1" noChangeAspect="1"/>
          </p:cNvPicPr>
          <p:nvPr>
            <a:videoFile r:link="rId1"/>
          </p:nvPr>
        </p:nvPicPr>
        <p:blipFill>
          <a:blip r:embed="rId4"/>
          <a:stretch>
            <a:fillRect/>
          </a:stretch>
        </p:blipFill>
        <p:spPr>
          <a:xfrm>
            <a:off x="4496844" y="107893"/>
            <a:ext cx="3782860" cy="6695327"/>
          </a:xfrm>
          <a:prstGeom prst="rect">
            <a:avLst/>
          </a:prstGeom>
        </p:spPr>
      </p:pic>
    </p:spTree>
    <p:extLst>
      <p:ext uri="{BB962C8B-B14F-4D97-AF65-F5344CB8AC3E}">
        <p14:creationId xmlns:p14="http://schemas.microsoft.com/office/powerpoint/2010/main" val="222346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39d33e-a57d-4ba9-bdad-95bee2182b18" xsi:nil="true"/>
    <lcf76f155ced4ddcb4097134ff3c332f xmlns="d40cd17d-395b-49a6-a449-4db40669aa08">
      <Terms xmlns="http://schemas.microsoft.com/office/infopath/2007/PartnerControls"/>
    </lcf76f155ced4ddcb4097134ff3c332f>
    <DateTime xmlns="d40cd17d-395b-49a6-a449-4db40669aa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71869CDFEAAB40BA2C6B37D5751380" ma:contentTypeVersion="20" ma:contentTypeDescription="Create a new document." ma:contentTypeScope="" ma:versionID="6b611b4e830a58209a91681897a2aa8b">
  <xsd:schema xmlns:xsd="http://www.w3.org/2001/XMLSchema" xmlns:xs="http://www.w3.org/2001/XMLSchema" xmlns:p="http://schemas.microsoft.com/office/2006/metadata/properties" xmlns:ns2="d40cd17d-395b-49a6-a449-4db40669aa08" xmlns:ns3="c639d33e-a57d-4ba9-bdad-95bee2182b18" targetNamespace="http://schemas.microsoft.com/office/2006/metadata/properties" ma:root="true" ma:fieldsID="9c5bfba25dd1c809dca0b2aec2bd95a0" ns2:_="" ns3:_="">
    <xsd:import namespace="d40cd17d-395b-49a6-a449-4db40669aa08"/>
    <xsd:import namespace="c639d33e-a57d-4ba9-bdad-95bee2182b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DateTim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cd17d-395b-49a6-a449-4db40669aa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b5c644-2f09-4f9f-84c4-3b4ab586084b" ma:termSetId="09814cd3-568e-fe90-9814-8d621ff8fb84" ma:anchorId="fba54fb3-c3e1-fe81-a776-ca4b69148c4d" ma:open="true" ma:isKeyword="false">
      <xsd:complexType>
        <xsd:sequence>
          <xsd:element ref="pc:Terms" minOccurs="0" maxOccurs="1"/>
        </xsd:sequence>
      </xsd:complexType>
    </xsd:element>
    <xsd:element name="DateTime" ma:index="24" nillable="true" ma:displayName="Date Time" ma:format="DateOnly" ma:internalName="DateTime">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39d33e-a57d-4ba9-bdad-95bee2182b1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6bd176f-355a-4825-a532-a34828c87ef3}" ma:internalName="TaxCatchAll" ma:showField="CatchAllData" ma:web="c639d33e-a57d-4ba9-bdad-95bee2182b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03F3EF-310E-4844-99CE-6883D918738B}">
  <ds:schemaRefs>
    <ds:schemaRef ds:uri="http://purl.org/dc/dcmitype/"/>
    <ds:schemaRef ds:uri="http://purl.org/dc/terms/"/>
    <ds:schemaRef ds:uri="http://schemas.microsoft.com/office/2006/documentManagement/types"/>
    <ds:schemaRef ds:uri="http://www.w3.org/XML/1998/namespace"/>
    <ds:schemaRef ds:uri="http://purl.org/dc/elements/1.1/"/>
    <ds:schemaRef ds:uri="d40cd17d-395b-49a6-a449-4db40669aa08"/>
    <ds:schemaRef ds:uri="http://schemas.openxmlformats.org/package/2006/metadata/core-properties"/>
    <ds:schemaRef ds:uri="c639d33e-a57d-4ba9-bdad-95bee2182b1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75E9856-B585-4856-BA5C-BFC47F640F0D}"/>
</file>

<file path=customXml/itemProps3.xml><?xml version="1.0" encoding="utf-8"?>
<ds:datastoreItem xmlns:ds="http://schemas.openxmlformats.org/officeDocument/2006/customXml" ds:itemID="{B1987E2E-949B-407B-A477-017A3096B6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6043</TotalTime>
  <Words>636</Words>
  <Application>Microsoft Macintosh PowerPoint</Application>
  <PresentationFormat>Widescreen</PresentationFormat>
  <Paragraphs>81</Paragraphs>
  <Slides>21</Slides>
  <Notes>21</Notes>
  <HiddenSlides>0</HiddenSlides>
  <MMClips>17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-webkit-standard</vt:lpstr>
      <vt:lpstr>Aptos</vt:lpstr>
      <vt:lpstr>Arial</vt:lpstr>
      <vt:lpstr>Calibri</vt:lpstr>
      <vt:lpstr>Century Gothic</vt:lpstr>
      <vt:lpstr>Google Sans</vt:lpstr>
      <vt:lpstr>Helvetica</vt:lpstr>
      <vt:lpstr>Office Theme</vt:lpstr>
      <vt:lpstr>Learn to create your own Vox Pop</vt:lpstr>
      <vt:lpstr>Welcome</vt:lpstr>
      <vt:lpstr>Workshop goals</vt:lpstr>
      <vt:lpstr>Final Vox Pop</vt:lpstr>
      <vt:lpstr>The Raw Interviews: Male # 1</vt:lpstr>
      <vt:lpstr>The Raw Interviews: Female # 1</vt:lpstr>
      <vt:lpstr>The Raw Interviews: Male # 2</vt:lpstr>
      <vt:lpstr>The Raw Interviews: Female # 2</vt:lpstr>
      <vt:lpstr>Step 1:  Download VN Editor</vt:lpstr>
      <vt:lpstr>Step 2:   Set up project and import videos.</vt:lpstr>
      <vt:lpstr>Step 3:   Create cuts and select best clips</vt:lpstr>
      <vt:lpstr>Step 4:   Arranging  clips</vt:lpstr>
      <vt:lpstr>Step 5:   Adding a background</vt:lpstr>
      <vt:lpstr>Step 6:   Adding titles</vt:lpstr>
      <vt:lpstr>Step 7:   Adding a voiceover</vt:lpstr>
      <vt:lpstr>Step 8:   Polishing  Sound</vt:lpstr>
      <vt:lpstr>Step 9:   Adding  music</vt:lpstr>
      <vt:lpstr>Step 10:   Adding  captions</vt:lpstr>
      <vt:lpstr>Step 11:   Exporting</vt:lpstr>
      <vt:lpstr>Review</vt:lpstr>
      <vt:lpstr>The End: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for Advocacy and Storytelling </dc:title>
  <dc:subject/>
  <dc:creator/>
  <cp:keywords/>
  <dc:description>generated using python-pptx</dc:description>
  <cp:lastModifiedBy>Melanie Merlino</cp:lastModifiedBy>
  <cp:revision>22</cp:revision>
  <cp:lastPrinted>2025-10-07T06:11:46Z</cp:lastPrinted>
  <dcterms:created xsi:type="dcterms:W3CDTF">2013-01-27T09:14:16Z</dcterms:created>
  <dcterms:modified xsi:type="dcterms:W3CDTF">2025-11-24T00:27:00Z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0x0101001771869CDFEAAB40BA2C6B37D5751380</vt:lpwstr>
  </property>
  <property fmtid="{D5CDD505-2E9C-101B-9397-08002B2CF9AE}" pid="3" name="MediaServiceImageTags">
    <vt:lpwstr/>
  </property>
</Properties>
</file>